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1" r:id="rId13"/>
    <p:sldId id="272" r:id="rId14"/>
    <p:sldId id="273" r:id="rId15"/>
    <p:sldId id="278" r:id="rId16"/>
    <p:sldId id="274" r:id="rId17"/>
    <p:sldId id="275" r:id="rId18"/>
    <p:sldId id="260" r:id="rId19"/>
    <p:sldId id="276" r:id="rId20"/>
    <p:sldId id="27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077"/>
    <a:srgbClr val="BAE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FF0F-4B6A-41BA-AC76-77C9CAAF1445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F88EE-9420-4B77-B9B3-30ACB760B3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153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F88EE-9420-4B77-B9B3-30ACB760B38C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02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DF93B-0B94-43C7-A4F4-986A6AF41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E77EE8-8A12-463A-B4C0-62D65B4DA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909F92-7771-48CA-B6A3-162C656DB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22AA3A-9B25-4073-BE5E-B1AEEAB6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ABE740-1293-42B9-AA3F-743A679F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01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C4B4A1-E3E6-40C7-AE23-A26B40D7B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4AE705-0F6B-4F0D-A9B8-3E041DCE5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35703-4059-4672-AC04-BB5883C48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71BF2C-D643-4691-AB0F-C7EFA37D2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A215C5-8046-4734-981F-9C9AE2C0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10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40EC8-E099-4159-9EF4-9BE03696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D1504C-2710-4F5F-A2E1-B42E0E958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9AB5DE-D071-4DFA-91A5-72BCA0A45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5EBC69-18DD-4602-A423-BD7DA23F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2DE27D-2E27-4591-9C99-74BAEE6E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79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ED69F-0B7D-48DE-A03F-C89DA513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242856-3B1A-4BEF-8824-F772E3C7B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8417BB-B62D-46CC-8D05-3FF7D8A3E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8A1A7E-D8A6-41CC-9DF6-9D73E0465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F2593B-E2CC-49B9-A7B5-D24B2485F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29D83F-5628-40DA-8A77-A02D989A3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91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0FF8F4-0FF1-41C3-92AA-E51988BC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93AF0B-A715-4AA1-A6B8-10B7D5D1F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8D9BC1-0A55-46FF-9614-B9B7CE159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76F9BC-AE36-4B7A-80C3-414C9047F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C79B0C8-2D74-49D2-A49C-5DEF979DE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CDDEA4-E3FA-4E4F-B0DD-7224C66DB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A85B3C-2037-477A-959C-928F2940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7F3469-3603-4B4B-820E-2B20F9D5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18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1F1F6-3DA4-451A-A401-EBC862B90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8A21ED7-2342-46D2-9B17-BCF2C281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5335649-45AB-45C2-9904-C8A43E741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9A2567-6825-4C87-80A2-81C6B9185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1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A59704E-ACCE-4C02-AA2E-F6B3006B2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F500A1-2D08-49F9-A1D3-B563E7C12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DD107E-DAD9-49B2-8726-4E92F1DC6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04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BAF5A-2B70-45BC-B877-716D94F6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4700FB-242E-4497-801C-2E8D6573E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1CE052-E0D3-46F4-BD16-5FDDDB881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53CA56-6CD0-4661-BACB-F5B8BF964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7551AA-95BC-468A-9AD4-D4F4081BC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498199-86F2-4868-9FD0-2E3DC835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86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A32123-CBF3-4470-9EC5-73D0AFE7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201705-C139-4D3B-88A9-9FE948636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D735AA-6475-41DA-A0E5-9FC90392B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6492F3-61E6-4629-B8FC-89C9379F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9B206-B3EA-4F0B-B07E-3B7B971C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4671D3-9372-4303-B82C-6A4C0E7E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93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F4D5B-F4D7-489D-B776-E8693C6C3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435197-AE6E-4278-9CC5-644D46EFE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5AC2CE-737B-4FA7-A466-65A608C4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607195-607F-4857-BF14-5678349C7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812995-F480-469B-8306-30E708FD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74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A80D194-116E-46DC-BCFB-F1421DBDBB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7E8FC7-2C96-4DFF-832A-0000BF893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FFFFFC-4148-4BD4-8979-4F945B209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6A9A7C-F8A5-4796-BAB6-421EFEA23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0F9632-5483-491D-9BB1-304C5EC66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207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7A9B-508A-4ECC-B1BB-D530C1BA7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BA8205-4EE4-464C-9808-6D03EE559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74ABCD-B3D3-4524-B7AA-080C1CDB4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B823E-F815-43EC-B06F-FECF91DB490C}" type="datetimeFigureOut">
              <a:rPr lang="ru-RU" smtClean="0"/>
              <a:t>27.02.2023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96DADD-5C65-4159-A65A-4C215BC06F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22868A-CC46-444E-93CC-DF94FABEB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149CE-EAA9-4ACB-876C-A6FD115467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47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18" Type="http://schemas.microsoft.com/office/2007/relationships/hdphoto" Target="../media/hdphoto1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17" Type="http://schemas.openxmlformats.org/officeDocument/2006/relationships/image" Target="../media/image19.png"/><Relationship Id="rId2" Type="http://schemas.openxmlformats.org/officeDocument/2006/relationships/image" Target="../media/image11.jpeg"/><Relationship Id="rId16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6.png"/><Relationship Id="rId4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30.png"/><Relationship Id="rId4" Type="http://schemas.microsoft.com/office/2007/relationships/hdphoto" Target="../media/hdphoto1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microsoft.com/office/2007/relationships/hdphoto" Target="../media/hdphoto19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41.png"/><Relationship Id="rId4" Type="http://schemas.microsoft.com/office/2007/relationships/hdphoto" Target="../media/hdphoto2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microsoft.com/office/2007/relationships/hdphoto" Target="../media/hdphoto23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22.wdp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4.wdp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microsoft.com/office/2007/relationships/hdphoto" Target="../media/hdphoto2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2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7.wdp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D8AE010-FA97-4B19-912A-4FA5AE2D0C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AEA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Picture 10">
            <a:extLst>
              <a:ext uri="{FF2B5EF4-FFF2-40B4-BE49-F238E27FC236}">
                <a16:creationId xmlns:a16="http://schemas.microsoft.com/office/drawing/2014/main" id="{3CE13EFB-1E89-4699-A5C8-FD2E3ED9B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870" b="97531" l="2500" r="31250">
                        <a14:foregroundMark x1="10234" y1="57476" x2="10234" y2="57476"/>
                        <a14:foregroundMark x1="2500" y1="67764" x2="2500" y2="67764"/>
                        <a14:foregroundMark x1="30234" y1="80110" x2="30234" y2="80110"/>
                        <a14:foregroundMark x1="23828" y1="97668" x2="23828" y2="97668"/>
                        <a14:foregroundMark x1="22344" y1="56379" x2="22344" y2="56379"/>
                        <a14:foregroundMark x1="31328" y1="83813" x2="31328" y2="83813"/>
                        <a14:foregroundMark x1="20859" y1="54870" x2="20859" y2="54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523" r="67308"/>
          <a:stretch/>
        </p:blipFill>
        <p:spPr bwMode="auto">
          <a:xfrm rot="19091679">
            <a:off x="1481484" y="2460214"/>
            <a:ext cx="1540986" cy="127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A5D22693-C85C-4CF1-9DC1-C2494CFD6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6111">
            <a:off x="4684185" y="2622180"/>
            <a:ext cx="7361985" cy="422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B3A5915-27B2-4B87-8CC9-FCB8C6D17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90" b="96802" l="1180" r="96910">
                        <a14:foregroundMark x1="10281" y1="68102" x2="6629" y2="84520"/>
                        <a14:foregroundMark x1="7725" y1="65245" x2="5337" y2="81962"/>
                        <a14:foregroundMark x1="5337" y1="81962" x2="5337" y2="81962"/>
                        <a14:foregroundMark x1="3904" y1="85586" x2="4073" y2="91386"/>
                        <a14:foregroundMark x1="1180" y1="95693" x2="1180" y2="95693"/>
                        <a14:foregroundMark x1="2275" y1="96802" x2="2725" y2="96802"/>
                        <a14:foregroundMark x1="1629" y1="87761" x2="1629" y2="87761"/>
                        <a14:foregroundMark x1="92022" y1="65970" x2="92022" y2="65970"/>
                        <a14:foregroundMark x1="93118" y1="82516" x2="93118" y2="82516"/>
                        <a14:foregroundMark x1="93118" y1="55821" x2="93118" y2="55821"/>
                        <a14:foregroundMark x1="94775" y1="69467" x2="94775" y2="69467"/>
                        <a14:foregroundMark x1="96966" y1="89595" x2="96966" y2="89595"/>
                        <a14:foregroundMark x1="44635" y1="7932" x2="57107" y2="12068"/>
                        <a14:foregroundMark x1="57107" y1="12068" x2="57444" y2="12068"/>
                        <a14:foregroundMark x1="57893" y1="2090" x2="57893" y2="2090"/>
                        <a14:foregroundMark x1="1348" y1="92367" x2="1348" y2="92367"/>
                        <a14:foregroundMark x1="1180" y1="92367" x2="1180" y2="92921"/>
                        <a14:backgroundMark x1="17022" y1="11770" x2="4494" y2="35736"/>
                        <a14:backgroundMark x1="29213" y1="2345" x2="9017" y2="214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73704">
            <a:off x="187492" y="430359"/>
            <a:ext cx="6821906" cy="400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E13E055E-AB0E-42E3-B583-9B586620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522" b="98373" l="709" r="97402">
                        <a14:foregroundMark x1="36772" y1="14076" x2="11811" y2="33360"/>
                        <a14:foregroundMark x1="11811" y1="33360" x2="5039" y2="43775"/>
                        <a14:foregroundMark x1="5039" y1="43775" x2="4409" y2="56306"/>
                        <a14:foregroundMark x1="4409" y1="56306" x2="11339" y2="67128"/>
                        <a14:foregroundMark x1="11339" y1="67128" x2="30709" y2="80716"/>
                        <a14:foregroundMark x1="30709" y1="80716" x2="42362" y2="84459"/>
                        <a14:foregroundMark x1="42362" y1="84459" x2="54016" y2="84052"/>
                        <a14:foregroundMark x1="54016" y1="84052" x2="73307" y2="62734"/>
                        <a14:foregroundMark x1="73307" y1="62734" x2="77559" y2="50203"/>
                        <a14:foregroundMark x1="77559" y1="50203" x2="73937" y2="37103"/>
                        <a14:foregroundMark x1="73937" y1="37103" x2="72126" y2="34011"/>
                        <a14:foregroundMark x1="50866" y1="6103" x2="60315" y2="6916"/>
                        <a14:foregroundMark x1="65748" y1="5126" x2="76378" y2="8218"/>
                        <a14:foregroundMark x1="76378" y1="8218" x2="80157" y2="11473"/>
                        <a14:foregroundMark x1="87874" y1="31001" x2="94016" y2="42880"/>
                        <a14:foregroundMark x1="94016" y1="42880" x2="94646" y2="55085"/>
                        <a14:foregroundMark x1="94646" y1="55085" x2="88268" y2="66802"/>
                        <a14:foregroundMark x1="88268" y1="66802" x2="74409" y2="76241"/>
                        <a14:foregroundMark x1="92362" y1="62246" x2="76693" y2="85517"/>
                        <a14:foregroundMark x1="76693" y1="85517" x2="57087" y2="91131"/>
                        <a14:foregroundMark x1="60945" y1="96176" x2="43150" y2="98535"/>
                        <a14:foregroundMark x1="33307" y1="17494" x2="43937" y2="44752"/>
                        <a14:foregroundMark x1="43937" y1="44752" x2="43937" y2="44752"/>
                        <a14:foregroundMark x1="42598" y1="27014" x2="42126" y2="54028"/>
                        <a14:foregroundMark x1="42126" y1="54028" x2="44882" y2="52319"/>
                        <a14:foregroundMark x1="43150" y1="32384" x2="30551" y2="36452"/>
                        <a14:foregroundMark x1="30551" y1="36452" x2="26614" y2="45728"/>
                        <a14:foregroundMark x1="31969" y1="30431" x2="29685" y2="42962"/>
                        <a14:foregroundMark x1="29685" y1="42962" x2="32362" y2="45972"/>
                        <a14:foregroundMark x1="29685" y1="29373" x2="31181" y2="40033"/>
                        <a14:foregroundMark x1="31181" y1="40033" x2="31417" y2="40358"/>
                        <a14:foregroundMark x1="67638" y1="26444" x2="71890" y2="45728"/>
                        <a14:foregroundMark x1="57638" y1="23027" x2="57087" y2="37998"/>
                        <a14:foregroundMark x1="57087" y1="37998" x2="63228" y2="42718"/>
                        <a14:foregroundMark x1="70551" y1="28397" x2="61339" y2="34174"/>
                        <a14:foregroundMark x1="61339" y1="34174" x2="60551" y2="48657"/>
                        <a14:foregroundMark x1="60551" y1="48657" x2="66142" y2="54679"/>
                        <a14:foregroundMark x1="96535" y1="44345" x2="97559" y2="53295"/>
                        <a14:foregroundMark x1="47008" y1="31001" x2="48346" y2="46379"/>
                        <a14:foregroundMark x1="37795" y1="41985" x2="37795" y2="41985"/>
                        <a14:foregroundMark x1="32992" y1="23027" x2="22992" y2="27990"/>
                        <a14:foregroundMark x1="22992" y1="27990" x2="16535" y2="39382"/>
                        <a14:foregroundMark x1="33543" y1="22864" x2="43622" y2="19121"/>
                        <a14:foregroundMark x1="43622" y1="19121" x2="45512" y2="19040"/>
                        <a14:foregroundMark x1="42205" y1="25061" x2="27717" y2="27502"/>
                        <a14:foregroundMark x1="27717" y1="27502" x2="17087" y2="36290"/>
                        <a14:foregroundMark x1="17087" y1="36290" x2="13150" y2="48413"/>
                        <a14:foregroundMark x1="13150" y1="48413" x2="12677" y2="48739"/>
                        <a14:foregroundMark x1="45512" y1="24003" x2="68425" y2="36371"/>
                        <a14:foregroundMark x1="68425" y1="36371" x2="77717" y2="47762"/>
                        <a14:foregroundMark x1="72126" y1="23027" x2="76693" y2="33605"/>
                        <a14:foregroundMark x1="76693" y1="33605" x2="76693" y2="33767"/>
                        <a14:foregroundMark x1="76929" y1="21074" x2="83543" y2="30187"/>
                        <a14:foregroundMark x1="83543" y1="30187" x2="84016" y2="34825"/>
                        <a14:foregroundMark x1="81181" y1="24003" x2="81181" y2="34825"/>
                        <a14:foregroundMark x1="81181" y1="34825" x2="80157" y2="38405"/>
                        <a14:foregroundMark x1="77874" y1="26444" x2="71181" y2="38405"/>
                        <a14:foregroundMark x1="71181" y1="38405" x2="61575" y2="42474"/>
                        <a14:foregroundMark x1="61575" y1="42474" x2="62283" y2="46379"/>
                        <a14:foregroundMark x1="31575" y1="42962" x2="37795" y2="41985"/>
                        <a14:foregroundMark x1="787" y1="48902" x2="787" y2="48902"/>
                        <a14:foregroundMark x1="50315" y1="2522" x2="50315" y2="2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952" y="46958"/>
            <a:ext cx="1950151" cy="188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>
            <a:extLst>
              <a:ext uri="{FF2B5EF4-FFF2-40B4-BE49-F238E27FC236}">
                <a16:creationId xmlns:a16="http://schemas.microsoft.com/office/drawing/2014/main" id="{5D704A64-A422-47BE-9CD4-0236AE6E97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870" b="97531" l="2500" r="31250">
                        <a14:foregroundMark x1="10234" y1="57476" x2="10234" y2="57476"/>
                        <a14:foregroundMark x1="2500" y1="67764" x2="2500" y2="67764"/>
                        <a14:foregroundMark x1="30234" y1="80110" x2="30234" y2="80110"/>
                        <a14:foregroundMark x1="23828" y1="97668" x2="23828" y2="97668"/>
                        <a14:foregroundMark x1="22344" y1="56379" x2="22344" y2="56379"/>
                        <a14:foregroundMark x1="31328" y1="83813" x2="31328" y2="83813"/>
                        <a14:foregroundMark x1="20859" y1="54870" x2="20859" y2="54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523" r="67308"/>
          <a:stretch/>
        </p:blipFill>
        <p:spPr bwMode="auto">
          <a:xfrm rot="303651" flipH="1">
            <a:off x="4695130" y="97338"/>
            <a:ext cx="1188787" cy="105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0F3DDAF0-3312-4887-BA11-086D08FC3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200" y="1750533"/>
            <a:ext cx="2187918" cy="203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B1709877-28D6-4E71-B545-6B9CA0FA7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6" b="89872" l="4900" r="98900">
                        <a14:foregroundMark x1="7400" y1="45934" x2="11600" y2="55492"/>
                        <a14:foregroundMark x1="6200" y1="64765" x2="6200" y2="64765"/>
                        <a14:foregroundMark x1="5400" y1="43652" x2="5400" y2="43652"/>
                        <a14:foregroundMark x1="61400" y1="43652" x2="60700" y2="49073"/>
                        <a14:foregroundMark x1="50700" y1="40514" x2="51600" y2="52639"/>
                        <a14:foregroundMark x1="61100" y1="59344" x2="63100" y2="66191"/>
                        <a14:foregroundMark x1="63100" y1="66191" x2="63100" y2="66191"/>
                        <a14:foregroundMark x1="94400" y1="52639" x2="94900" y2="53638"/>
                        <a14:foregroundMark x1="98400" y1="53780" x2="98900" y2="55492"/>
                        <a14:foregroundMark x1="4900" y1="65763" x2="4900" y2="65763"/>
                        <a14:backgroundMark x1="49200" y1="29529" x2="49200" y2="29529"/>
                        <a14:backgroundMark x1="50100" y1="27675" x2="50100" y2="27675"/>
                        <a14:backgroundMark x1="50100" y1="27675" x2="50100" y2="286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8187">
            <a:off x="5498555" y="-607555"/>
            <a:ext cx="6556081" cy="459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FEA0B19-72FA-4693-B08D-00C46B1AD723}"/>
              </a:ext>
            </a:extLst>
          </p:cNvPr>
          <p:cNvSpPr txBox="1"/>
          <p:nvPr/>
        </p:nvSpPr>
        <p:spPr>
          <a:xfrm>
            <a:off x="5206327" y="3665502"/>
            <a:ext cx="697706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accent1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Классный час</a:t>
            </a:r>
          </a:p>
          <a:p>
            <a:pPr algn="ctr"/>
            <a:r>
              <a:rPr lang="ru-RU" sz="6600" b="1" dirty="0">
                <a:solidFill>
                  <a:schemeClr val="bg1"/>
                </a:solidFill>
                <a:latin typeface="Segoe Print" panose="02000600000000000000" pitchFamily="2" charset="0"/>
              </a:rPr>
              <a:t>«Дружба»</a:t>
            </a:r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6A840938-BD39-415C-A848-863EE8A09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4382">
            <a:off x="283943" y="3796614"/>
            <a:ext cx="3606273" cy="231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2">
            <a:extLst>
              <a:ext uri="{FF2B5EF4-FFF2-40B4-BE49-F238E27FC236}">
                <a16:creationId xmlns:a16="http://schemas.microsoft.com/office/drawing/2014/main" id="{0EBA3237-79A1-40E1-8EC9-C49A769A3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96">
            <a:off x="278238" y="5094572"/>
            <a:ext cx="2826716" cy="167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>
            <a:extLst>
              <a:ext uri="{FF2B5EF4-FFF2-40B4-BE49-F238E27FC236}">
                <a16:creationId xmlns:a16="http://schemas.microsoft.com/office/drawing/2014/main" id="{BD593BB6-A802-4336-BBB1-592FC6A70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043">
            <a:off x="8058922" y="5384081"/>
            <a:ext cx="5540892" cy="328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>
            <a:extLst>
              <a:ext uri="{FF2B5EF4-FFF2-40B4-BE49-F238E27FC236}">
                <a16:creationId xmlns:a16="http://schemas.microsoft.com/office/drawing/2014/main" id="{9245944B-4827-454F-B28C-D52B5EB3A6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870" b="97531" l="2500" r="31250">
                        <a14:foregroundMark x1="10234" y1="57476" x2="10234" y2="57476"/>
                        <a14:foregroundMark x1="2500" y1="67764" x2="2500" y2="67764"/>
                        <a14:foregroundMark x1="30234" y1="80110" x2="30234" y2="80110"/>
                        <a14:foregroundMark x1="23828" y1="97668" x2="23828" y2="97668"/>
                        <a14:foregroundMark x1="22344" y1="56379" x2="22344" y2="56379"/>
                        <a14:foregroundMark x1="31328" y1="83813" x2="31328" y2="83813"/>
                        <a14:foregroundMark x1="20859" y1="54870" x2="20859" y2="54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523" r="67308"/>
          <a:stretch/>
        </p:blipFill>
        <p:spPr bwMode="auto">
          <a:xfrm rot="3731349" flipH="1">
            <a:off x="5114253" y="2945507"/>
            <a:ext cx="1540986" cy="127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70383EA5-E02C-487B-98CB-51A5700E59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870" b="97531" l="2500" r="31250">
                        <a14:foregroundMark x1="10234" y1="57476" x2="10234" y2="57476"/>
                        <a14:foregroundMark x1="2500" y1="67764" x2="2500" y2="67764"/>
                        <a14:foregroundMark x1="30234" y1="80110" x2="30234" y2="80110"/>
                        <a14:foregroundMark x1="23828" y1="97668" x2="23828" y2="97668"/>
                        <a14:foregroundMark x1="22344" y1="56379" x2="22344" y2="56379"/>
                        <a14:foregroundMark x1="31328" y1="83813" x2="31328" y2="83813"/>
                        <a14:foregroundMark x1="20859" y1="54870" x2="20859" y2="54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523" r="67308"/>
          <a:stretch/>
        </p:blipFill>
        <p:spPr bwMode="auto">
          <a:xfrm>
            <a:off x="1081042" y="877575"/>
            <a:ext cx="1201270" cy="99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243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2" name="Picture 16">
            <a:extLst>
              <a:ext uri="{FF2B5EF4-FFF2-40B4-BE49-F238E27FC236}">
                <a16:creationId xmlns:a16="http://schemas.microsoft.com/office/drawing/2014/main" id="{772262F2-C7EF-4986-B532-380BBBA7A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9526"/>
            <a:ext cx="124206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51BFDE27-3590-4025-9A78-22CB2E8D1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6675" y="3457575"/>
            <a:ext cx="355282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D74BC9A-1B1F-45D7-8636-137811275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5" y="3457575"/>
            <a:ext cx="355282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954C3E87-BCF8-4943-8DFE-81FCB367C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5104" y="404545"/>
            <a:ext cx="6376990" cy="6278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300" dirty="0">
                <a:solidFill>
                  <a:schemeClr val="bg1"/>
                </a:solidFill>
                <a:latin typeface="Segoe Print" panose="02000600000000000000" pitchFamily="2" charset="0"/>
              </a:rPr>
              <a:t>Что </a:t>
            </a:r>
            <a:r>
              <a:rPr lang="ru-RU" sz="3200" dirty="0">
                <a:solidFill>
                  <a:schemeClr val="bg1"/>
                </a:solidFill>
                <a:latin typeface="Segoe Print" panose="02000600000000000000" pitchFamily="2" charset="0"/>
              </a:rPr>
              <a:t>случилось</a:t>
            </a:r>
            <a:r>
              <a:rPr lang="ru-RU" sz="3300" dirty="0">
                <a:solidFill>
                  <a:schemeClr val="bg1"/>
                </a:solidFill>
                <a:latin typeface="Segoe Print" panose="02000600000000000000" pitchFamily="2" charset="0"/>
              </a:rPr>
              <a:t> с Мишей?</a:t>
            </a: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9CBEBE-67C7-495A-A249-90EE821EF76D}"/>
              </a:ext>
            </a:extLst>
          </p:cNvPr>
          <p:cNvSpPr txBox="1"/>
          <p:nvPr/>
        </p:nvSpPr>
        <p:spPr>
          <a:xfrm>
            <a:off x="2094306" y="1082057"/>
            <a:ext cx="745569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egoe Print" panose="02000600000000000000" pitchFamily="2" charset="0"/>
              </a:rPr>
              <a:t>Почему он повел себя так?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D2A09E-D539-4BFA-82DA-E757E56D2C7A}"/>
              </a:ext>
            </a:extLst>
          </p:cNvPr>
          <p:cNvSpPr txBox="1"/>
          <p:nvPr/>
        </p:nvSpPr>
        <p:spPr>
          <a:xfrm>
            <a:off x="826291" y="1770590"/>
            <a:ext cx="110204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egoe Print" panose="02000600000000000000" pitchFamily="2" charset="0"/>
              </a:rPr>
              <a:t>А как бы повели себя вы в такой ситуации?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F9CB25-BBE6-45B5-B5CE-41AEC24634AA}"/>
              </a:ext>
            </a:extLst>
          </p:cNvPr>
          <p:cNvSpPr txBox="1"/>
          <p:nvPr/>
        </p:nvSpPr>
        <p:spPr>
          <a:xfrm>
            <a:off x="365521" y="2462364"/>
            <a:ext cx="114323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egoe Print" panose="02000600000000000000" pitchFamily="2" charset="0"/>
              </a:rPr>
              <a:t>Были ли вы в вашей жизни подобные ситуации?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7214D3-7EB6-4671-BA83-A4D1093FA420}"/>
              </a:ext>
            </a:extLst>
          </p:cNvPr>
          <p:cNvSpPr txBox="1"/>
          <p:nvPr/>
        </p:nvSpPr>
        <p:spPr>
          <a:xfrm>
            <a:off x="635198" y="3187893"/>
            <a:ext cx="1089303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egoe Print" panose="02000600000000000000" pitchFamily="2" charset="0"/>
              </a:rPr>
              <a:t>Можно ли назвать отношения этих ребят дружбой?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FE7842-4D06-482C-9535-32C84D559BD5}"/>
              </a:ext>
            </a:extLst>
          </p:cNvPr>
          <p:cNvSpPr txBox="1"/>
          <p:nvPr/>
        </p:nvSpPr>
        <p:spPr>
          <a:xfrm>
            <a:off x="3031332" y="4426073"/>
            <a:ext cx="6100762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300" dirty="0">
                <a:solidFill>
                  <a:schemeClr val="bg1"/>
                </a:solidFill>
                <a:latin typeface="Segoe Print" panose="02000600000000000000" pitchFamily="2" charset="0"/>
              </a:rPr>
              <a:t>Как вы думаете какая тема сегодняшнего занятия?</a:t>
            </a:r>
          </a:p>
        </p:txBody>
      </p:sp>
    </p:spTree>
    <p:extLst>
      <p:ext uri="{BB962C8B-B14F-4D97-AF65-F5344CB8AC3E}">
        <p14:creationId xmlns:p14="http://schemas.microsoft.com/office/powerpoint/2010/main" val="42472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8" grpId="0"/>
      <p:bldP spid="20" grpId="0"/>
      <p:bldP spid="22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4" name="Picture 14">
            <a:extLst>
              <a:ext uri="{FF2B5EF4-FFF2-40B4-BE49-F238E27FC236}">
                <a16:creationId xmlns:a16="http://schemas.microsoft.com/office/drawing/2014/main" id="{07E51026-DB9C-499F-A266-763570694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4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95E18-2E12-41C0-96BA-19B2EA77F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02" b="95157" l="6456" r="94918">
                        <a14:foregroundMark x1="22802" y1="9402" x2="64423" y2="16667"/>
                        <a14:foregroundMark x1="69231" y1="15670" x2="56593" y2="13248"/>
                        <a14:foregroundMark x1="85577" y1="88034" x2="89286" y2="95299"/>
                        <a14:foregroundMark x1="92582" y1="87037" x2="94918" y2="88034"/>
                        <a14:foregroundMark x1="6456" y1="86040" x2="6456" y2="86040"/>
                        <a14:foregroundMark x1="72940" y1="9402" x2="72940" y2="94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41" y="91831"/>
            <a:ext cx="2035447" cy="19627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B99B98-24E0-42D9-AA8A-D8E9B5F0E0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15" b="96271" l="23779" r="94300">
                        <a14:foregroundMark x1="37785" y1="22928" x2="38925" y2="69337"/>
                        <a14:foregroundMark x1="80456" y1="21961" x2="81433" y2="48343"/>
                        <a14:foregroundMark x1="81433" y1="48343" x2="58306" y2="57597"/>
                        <a14:foregroundMark x1="91694" y1="47238" x2="69544" y2="64503"/>
                        <a14:foregroundMark x1="69544" y1="64503" x2="54723" y2="65331"/>
                        <a14:foregroundMark x1="91694" y1="35912" x2="74919" y2="12983"/>
                        <a14:foregroundMark x1="74919" y1="12983" x2="64984" y2="11602"/>
                        <a14:foregroundMark x1="84039" y1="25552" x2="89088" y2="41989"/>
                        <a14:foregroundMark x1="92671" y1="30663" x2="89088" y2="48757"/>
                        <a14:foregroundMark x1="94300" y1="30663" x2="94300" y2="47238"/>
                        <a14:foregroundMark x1="93322" y1="38398" x2="75733" y2="18785"/>
                        <a14:foregroundMark x1="75733" y1="18785" x2="47068" y2="11602"/>
                        <a14:foregroundMark x1="63518" y1="7459" x2="36808" y2="11050"/>
                        <a14:foregroundMark x1="36808" y1="11050" x2="36808" y2="11050"/>
                        <a14:foregroundMark x1="71173" y1="3867" x2="71173" y2="3867"/>
                        <a14:foregroundMark x1="26547" y1="16713" x2="26547" y2="16713"/>
                        <a14:foregroundMark x1="23941" y1="16713" x2="23941" y2="16713"/>
                        <a14:foregroundMark x1="30130" y1="92680" x2="42997" y2="92680"/>
                        <a14:foregroundMark x1="55863" y1="94199" x2="55863" y2="94199"/>
                        <a14:foregroundMark x1="55863" y1="96271" x2="55863" y2="96271"/>
                        <a14:foregroundMark x1="64984" y1="3867" x2="64984" y2="3867"/>
                      </a14:backgroundRemoval>
                    </a14:imgEffect>
                  </a14:imgLayer>
                </a14:imgProps>
              </a:ext>
            </a:extLst>
          </a:blip>
          <a:srcRect l="18113"/>
          <a:stretch/>
        </p:blipFill>
        <p:spPr>
          <a:xfrm>
            <a:off x="2109206" y="1281285"/>
            <a:ext cx="1520620" cy="18456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C7DA71-64B6-4A40-BC2E-D8D4106F48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00" b="94800" l="12500" r="95536">
                        <a14:foregroundMark x1="12500" y1="15600" x2="24821" y2="14533"/>
                        <a14:foregroundMark x1="28571" y1="6000" x2="47321" y2="14133"/>
                        <a14:foregroundMark x1="67143" y1="6000" x2="69821" y2="6000"/>
                        <a14:foregroundMark x1="91071" y1="8400" x2="91071" y2="14133"/>
                        <a14:foregroundMark x1="95536" y1="12133" x2="95536" y2="12133"/>
                        <a14:foregroundMark x1="25357" y1="90933" x2="44107" y2="94800"/>
                      </a14:backgroundRemoval>
                    </a14:imgEffect>
                  </a14:imgLayer>
                </a14:imgProps>
              </a:ext>
            </a:extLst>
          </a:blip>
          <a:srcRect l="10911"/>
          <a:stretch/>
        </p:blipFill>
        <p:spPr>
          <a:xfrm>
            <a:off x="3642702" y="2110919"/>
            <a:ext cx="1319766" cy="198401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E17B9D-C6A3-4772-B448-38C9AE2129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41" b="94049" l="3380" r="94930">
                        <a14:foregroundMark x1="47042" y1="9144" x2="54507" y2="9144"/>
                        <a14:foregroundMark x1="80563" y1="6386" x2="90423" y2="7547"/>
                        <a14:foregroundMark x1="87887" y1="9144" x2="91408" y2="17126"/>
                        <a14:foregroundMark x1="14085" y1="9144" x2="7746" y2="17126"/>
                        <a14:foregroundMark x1="21549" y1="7547" x2="36338" y2="56023"/>
                        <a14:foregroundMark x1="50986" y1="16110" x2="51831" y2="84470"/>
                        <a14:foregroundMark x1="51831" y1="84470" x2="50986" y2="84470"/>
                        <a14:foregroundMark x1="71690" y1="38897" x2="80704" y2="75181"/>
                        <a14:foregroundMark x1="80704" y1="75181" x2="85493" y2="84470"/>
                        <a14:foregroundMark x1="90423" y1="74165" x2="95352" y2="82729"/>
                        <a14:foregroundMark x1="95352" y1="71988" x2="87887" y2="91292"/>
                        <a14:foregroundMark x1="38732" y1="93033" x2="38732" y2="93033"/>
                        <a14:foregroundMark x1="60845" y1="94194" x2="60845" y2="94194"/>
                        <a14:foregroundMark x1="3380" y1="71408" x2="5352" y2="885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4866" y="3008497"/>
            <a:ext cx="1936074" cy="16704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E2269E-36F2-4359-8231-B3EB8075F71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49" b="97884" l="6171" r="94304">
                        <a14:foregroundMark x1="34019" y1="17207" x2="34019" y2="58251"/>
                        <a14:foregroundMark x1="25316" y1="26375" x2="26424" y2="63329"/>
                        <a14:foregroundMark x1="29430" y1="46968" x2="32278" y2="77715"/>
                        <a14:foregroundMark x1="51266" y1="49506" x2="84652" y2="52045"/>
                        <a14:foregroundMark x1="84652" y1="52045" x2="75949" y2="76164"/>
                        <a14:foregroundMark x1="79905" y1="56135" x2="82911" y2="78702"/>
                        <a14:foregroundMark x1="82911" y1="62341" x2="50000" y2="46968"/>
                        <a14:foregroundMark x1="63924" y1="42877" x2="42563" y2="41749"/>
                        <a14:foregroundMark x1="63924" y1="45416" x2="34019" y2="47955"/>
                        <a14:foregroundMark x1="44304" y1="48519" x2="34019" y2="44429"/>
                        <a14:foregroundMark x1="46677" y1="49506" x2="38608" y2="49506"/>
                        <a14:foregroundMark x1="31171" y1="65867" x2="29905" y2="86460"/>
                        <a14:foregroundMark x1="22468" y1="38223" x2="16772" y2="80254"/>
                        <a14:foregroundMark x1="19620" y1="31594" x2="20728" y2="71086"/>
                        <a14:foregroundMark x1="20728" y1="29055" x2="22468" y2="77715"/>
                        <a14:foregroundMark x1="39715" y1="58251" x2="39715" y2="83780"/>
                        <a14:foregroundMark x1="36867" y1="86460" x2="8070" y2="89986"/>
                        <a14:foregroundMark x1="8070" y1="89986" x2="8070" y2="88011"/>
                        <a14:foregroundMark x1="55854" y1="84344" x2="81171" y2="66855"/>
                        <a14:foregroundMark x1="81171" y1="66855" x2="81171" y2="58674"/>
                        <a14:foregroundMark x1="89715" y1="58674" x2="84177" y2="86178"/>
                        <a14:foregroundMark x1="84177" y1="86178" x2="59810" y2="94076"/>
                        <a14:foregroundMark x1="79905" y1="74048" x2="59810" y2="88999"/>
                        <a14:foregroundMark x1="81646" y1="74048" x2="65665" y2="91537"/>
                        <a14:foregroundMark x1="77057" y1="82793" x2="71361" y2="90550"/>
                        <a14:foregroundMark x1="78797" y1="82793" x2="78797" y2="82793"/>
                        <a14:foregroundMark x1="86867" y1="71509" x2="86867" y2="71509"/>
                        <a14:foregroundMark x1="86867" y1="71509" x2="86867" y2="71509"/>
                        <a14:foregroundMark x1="86867" y1="67419" x2="86867" y2="64880"/>
                        <a14:foregroundMark x1="86867" y1="62341" x2="85759" y2="57123"/>
                        <a14:foregroundMark x1="77057" y1="48519" x2="64399" y2="48519"/>
                        <a14:foregroundMark x1="74209" y1="46968" x2="94304" y2="62341"/>
                        <a14:foregroundMark x1="65665" y1="43300" x2="89715" y2="60226"/>
                        <a14:foregroundMark x1="89715" y1="60226" x2="89715" y2="60790"/>
                        <a14:foregroundMark x1="27057" y1="17772" x2="29430" y2="39210"/>
                        <a14:foregroundMark x1="29430" y1="31594" x2="29430" y2="44429"/>
                        <a14:foregroundMark x1="29430" y1="35684" x2="29430" y2="41749"/>
                        <a14:foregroundMark x1="32278" y1="29055" x2="32278" y2="36671"/>
                        <a14:foregroundMark x1="34019" y1="34133" x2="40823" y2="46968"/>
                        <a14:foregroundMark x1="40823" y1="36671" x2="36867" y2="21298"/>
                        <a14:foregroundMark x1="19620" y1="13681" x2="25316" y2="21298"/>
                        <a14:foregroundMark x1="25316" y1="16220" x2="24209" y2="30042"/>
                        <a14:foregroundMark x1="12658" y1="16220" x2="19620" y2="36671"/>
                        <a14:foregroundMark x1="18513" y1="17772" x2="22468" y2="34133"/>
                        <a14:foregroundMark x1="21361" y1="20310" x2="21361" y2="30042"/>
                        <a14:foregroundMark x1="19620" y1="21298" x2="16772" y2="38223"/>
                        <a14:foregroundMark x1="16772" y1="36671" x2="16456" y2="64457"/>
                        <a14:foregroundMark x1="16456" y1="64457" x2="37816" y2="81946"/>
                        <a14:foregroundMark x1="37816" y1="81946" x2="34019" y2="48519"/>
                        <a14:foregroundMark x1="20728" y1="74048" x2="22468" y2="85331"/>
                        <a14:foregroundMark x1="29430" y1="67419" x2="29430" y2="88999"/>
                        <a14:foregroundMark x1="27057" y1="75176" x2="25316" y2="88999"/>
                        <a14:foregroundMark x1="23576" y1="72496" x2="16772" y2="91537"/>
                        <a14:foregroundMark x1="16772" y1="88999" x2="71361" y2="91537"/>
                        <a14:foregroundMark x1="81171" y1="84344" x2="34019" y2="88999"/>
                        <a14:foregroundMark x1="55222" y1="88999" x2="32753" y2="85331"/>
                        <a14:foregroundMark x1="52373" y1="88999" x2="31171" y2="90550"/>
                        <a14:foregroundMark x1="15032" y1="9027" x2="77373" y2="17348"/>
                        <a14:foregroundMark x1="77373" y1="17348" x2="78323" y2="17772"/>
                        <a14:foregroundMark x1="79430" y1="18759" x2="63924" y2="16643"/>
                        <a14:foregroundMark x1="82911" y1="18759" x2="79430" y2="25388"/>
                        <a14:foregroundMark x1="84019" y1="20310" x2="72468" y2="4937"/>
                        <a14:foregroundMark x1="84019" y1="21298" x2="74209" y2="26375"/>
                        <a14:foregroundMark x1="66772" y1="97179" x2="66772" y2="97179"/>
                        <a14:foregroundMark x1="70728" y1="97179" x2="62658" y2="92102"/>
                        <a14:foregroundMark x1="15032" y1="98166" x2="15032" y2="98166"/>
                        <a14:foregroundMark x1="6329" y1="10014" x2="9177" y2="10014"/>
                        <a14:foregroundMark x1="51108" y1="9027" x2="64399" y2="5501"/>
                        <a14:foregroundMark x1="60285" y1="3949" x2="47152" y2="4937"/>
                        <a14:foregroundMark x1="63133" y1="4937" x2="68354" y2="4937"/>
                        <a14:foregroundMark x1="64399" y1="5501" x2="8544" y2="5501"/>
                        <a14:foregroundMark x1="47995" y1="80269" x2="45886" y2="81805"/>
                        <a14:foregroundMark x1="68354" y1="65444" x2="61235" y2="70629"/>
                        <a14:foregroundMark x1="74051" y1="46403" x2="37342" y2="39774"/>
                        <a14:foregroundMark x1="45411" y1="39774" x2="55696" y2="39774"/>
                        <a14:foregroundMark x1="58544" y1="39774" x2="72943" y2="44993"/>
                        <a14:foregroundMark x1="8544" y1="83357" x2="8544" y2="83357"/>
                        <a14:foregroundMark x1="17247" y1="76728" x2="9652" y2="85896"/>
                        <a14:foregroundMark x1="64399" y1="67983" x2="57437" y2="78279"/>
                        <a14:backgroundMark x1="54589" y1="78279" x2="54589" y2="78279"/>
                        <a14:backgroundMark x1="55696" y1="74612" x2="56804" y2="74612"/>
                        <a14:backgroundMark x1="56804" y1="74612" x2="51741" y2="74612"/>
                        <a14:backgroundMark x1="55267" y1="76845" x2="50000" y2="78279"/>
                        <a14:backgroundMark x1="58544" y1="69535" x2="58544" y2="71999"/>
                        <a14:backgroundMark x1="51741" y1="75740" x2="50000" y2="76728"/>
                        <a14:backgroundMark x1="51741" y1="78279" x2="47152" y2="79267"/>
                        <a14:backgroundMark x1="61551" y1="66996" x2="61551" y2="67552"/>
                      </a14:backgroundRemoval>
                    </a14:imgEffect>
                  </a14:imgLayer>
                </a14:imgProps>
              </a:ext>
            </a:extLst>
          </a:blip>
          <a:srcRect l="4296"/>
          <a:stretch/>
        </p:blipFill>
        <p:spPr>
          <a:xfrm>
            <a:off x="6811773" y="3918758"/>
            <a:ext cx="1585322" cy="18583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443BC5-77AA-4313-9B8D-61330051BB3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357" b="92308" l="6147" r="95652">
                        <a14:foregroundMark x1="47826" y1="5874" x2="53073" y2="12168"/>
                        <a14:foregroundMark x1="6147" y1="87552" x2="25487" y2="90909"/>
                        <a14:foregroundMark x1="33283" y1="92308" x2="21739" y2="92308"/>
                        <a14:foregroundMark x1="60870" y1="93846" x2="89655" y2="88951"/>
                        <a14:foregroundMark x1="89655" y1="88951" x2="95802" y2="88951"/>
                        <a14:foregroundMark x1="50525" y1="3357" x2="50525" y2="3357"/>
                      </a14:backgroundRemoval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3469"/>
          <a:stretch/>
        </p:blipFill>
        <p:spPr>
          <a:xfrm>
            <a:off x="8494565" y="4753495"/>
            <a:ext cx="1763860" cy="1958757"/>
          </a:xfrm>
          <a:prstGeom prst="rect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7A14AC6-8DA8-4E88-890E-D310324AB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479" b="92463" l="5349" r="95000">
                        <a14:foregroundMark x1="41279" y1="11306" x2="48372" y2="30013"/>
                        <a14:foregroundMark x1="9419" y1="27187" x2="8837" y2="28937"/>
                        <a14:foregroundMark x1="7791" y1="79946" x2="5465" y2="78331"/>
                        <a14:foregroundMark x1="37791" y1="91790" x2="37791" y2="91790"/>
                        <a14:foregroundMark x1="52442" y1="92194" x2="52442" y2="92194"/>
                        <a14:foregroundMark x1="37209" y1="92463" x2="37209" y2="92463"/>
                        <a14:foregroundMark x1="90930" y1="85195" x2="90930" y2="85195"/>
                        <a14:foregroundMark x1="95000" y1="83580" x2="95000" y2="83580"/>
                        <a14:foregroundMark x1="67674" y1="8883" x2="67674" y2="8883"/>
                        <a14:foregroundMark x1="46395" y1="8479" x2="46395" y2="8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086" y="2861738"/>
            <a:ext cx="4933248" cy="42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634402A1-B204-4413-9283-0A48181DF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7283" r="92174">
                        <a14:foregroundMark x1="7391" y1="46250" x2="7935" y2="57000"/>
                        <a14:foregroundMark x1="31196" y1="45500" x2="42609" y2="55500"/>
                        <a14:foregroundMark x1="69565" y1="51500" x2="76196" y2="52500"/>
                        <a14:foregroundMark x1="89783" y1="42125" x2="91522" y2="50500"/>
                        <a14:foregroundMark x1="91522" y1="50500" x2="91957" y2="51125"/>
                        <a14:foregroundMark x1="91630" y1="56375" x2="92174" y2="6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593" y="-440832"/>
            <a:ext cx="4825664" cy="419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трелка: пятиугольник 27">
            <a:extLst>
              <a:ext uri="{FF2B5EF4-FFF2-40B4-BE49-F238E27FC236}">
                <a16:creationId xmlns:a16="http://schemas.microsoft.com/office/drawing/2014/main" id="{B4658029-47D7-4ABE-A975-0C886FD6C148}"/>
              </a:ext>
            </a:extLst>
          </p:cNvPr>
          <p:cNvSpPr/>
          <p:nvPr/>
        </p:nvSpPr>
        <p:spPr>
          <a:xfrm>
            <a:off x="1819995" y="393447"/>
            <a:ext cx="2289542" cy="760229"/>
          </a:xfrm>
          <a:prstGeom prst="homePlate">
            <a:avLst>
              <a:gd name="adj" fmla="val 71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Segoe Print" panose="02000600000000000000" pitchFamily="2" charset="0"/>
              </a:rPr>
              <a:t>Добрый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38" name="Стрелка: пятиугольник 37">
            <a:extLst>
              <a:ext uri="{FF2B5EF4-FFF2-40B4-BE49-F238E27FC236}">
                <a16:creationId xmlns:a16="http://schemas.microsoft.com/office/drawing/2014/main" id="{D1CBCA1F-B5EB-4A55-92D7-A66B7FC9C5E3}"/>
              </a:ext>
            </a:extLst>
          </p:cNvPr>
          <p:cNvSpPr/>
          <p:nvPr/>
        </p:nvSpPr>
        <p:spPr>
          <a:xfrm>
            <a:off x="3640767" y="1281285"/>
            <a:ext cx="2374989" cy="760229"/>
          </a:xfrm>
          <a:prstGeom prst="homePlate">
            <a:avLst>
              <a:gd name="adj" fmla="val 71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Segoe Print" panose="02000600000000000000" pitchFamily="2" charset="0"/>
              </a:rPr>
              <a:t>Радостный</a:t>
            </a:r>
          </a:p>
        </p:txBody>
      </p:sp>
      <p:sp>
        <p:nvSpPr>
          <p:cNvPr id="39" name="Стрелка: пятиугольник 38">
            <a:extLst>
              <a:ext uri="{FF2B5EF4-FFF2-40B4-BE49-F238E27FC236}">
                <a16:creationId xmlns:a16="http://schemas.microsoft.com/office/drawing/2014/main" id="{C56D7C36-A59A-4535-B118-1394CDDB5353}"/>
              </a:ext>
            </a:extLst>
          </p:cNvPr>
          <p:cNvSpPr/>
          <p:nvPr/>
        </p:nvSpPr>
        <p:spPr>
          <a:xfrm>
            <a:off x="5030337" y="2169123"/>
            <a:ext cx="2337477" cy="760229"/>
          </a:xfrm>
          <a:prstGeom prst="homePlate">
            <a:avLst>
              <a:gd name="adj" fmla="val 71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Segoe Print" panose="02000600000000000000" pitchFamily="2" charset="0"/>
              </a:rPr>
              <a:t>Уверенный</a:t>
            </a:r>
          </a:p>
        </p:txBody>
      </p:sp>
      <p:sp>
        <p:nvSpPr>
          <p:cNvPr id="40" name="Стрелка: пятиугольник 39">
            <a:extLst>
              <a:ext uri="{FF2B5EF4-FFF2-40B4-BE49-F238E27FC236}">
                <a16:creationId xmlns:a16="http://schemas.microsoft.com/office/drawing/2014/main" id="{BD9177A5-C3E8-4D14-B180-696AEFEA5F28}"/>
              </a:ext>
            </a:extLst>
          </p:cNvPr>
          <p:cNvSpPr/>
          <p:nvPr/>
        </p:nvSpPr>
        <p:spPr>
          <a:xfrm>
            <a:off x="6700940" y="3089706"/>
            <a:ext cx="2407146" cy="760229"/>
          </a:xfrm>
          <a:prstGeom prst="homePlate">
            <a:avLst>
              <a:gd name="adj" fmla="val 71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Segoe Print" panose="02000600000000000000" pitchFamily="2" charset="0"/>
              </a:rPr>
              <a:t>Желанный</a:t>
            </a:r>
            <a:endParaRPr lang="ru-RU" sz="2000" dirty="0">
              <a:latin typeface="Segoe Print" panose="02000600000000000000" pitchFamily="2" charset="0"/>
            </a:endParaRPr>
          </a:p>
        </p:txBody>
      </p:sp>
      <p:sp>
        <p:nvSpPr>
          <p:cNvPr id="41" name="Стрелка: пятиугольник 40">
            <a:extLst>
              <a:ext uri="{FF2B5EF4-FFF2-40B4-BE49-F238E27FC236}">
                <a16:creationId xmlns:a16="http://schemas.microsoft.com/office/drawing/2014/main" id="{C36E4D34-D072-4DA4-8110-C53F37012F7F}"/>
              </a:ext>
            </a:extLst>
          </p:cNvPr>
          <p:cNvSpPr/>
          <p:nvPr/>
        </p:nvSpPr>
        <p:spPr>
          <a:xfrm>
            <a:off x="8265955" y="3956044"/>
            <a:ext cx="3040939" cy="760229"/>
          </a:xfrm>
          <a:prstGeom prst="homePlate">
            <a:avLst>
              <a:gd name="adj" fmla="val 71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Segoe Print" panose="02000600000000000000" pitchFamily="2" charset="0"/>
              </a:rPr>
              <a:t>Бескорыстный</a:t>
            </a:r>
          </a:p>
        </p:txBody>
      </p:sp>
      <p:sp>
        <p:nvSpPr>
          <p:cNvPr id="42" name="Стрелка: пятиугольник 41">
            <a:extLst>
              <a:ext uri="{FF2B5EF4-FFF2-40B4-BE49-F238E27FC236}">
                <a16:creationId xmlns:a16="http://schemas.microsoft.com/office/drawing/2014/main" id="{D34F2069-5AA7-4418-B273-36841ECE5473}"/>
              </a:ext>
            </a:extLst>
          </p:cNvPr>
          <p:cNvSpPr/>
          <p:nvPr/>
        </p:nvSpPr>
        <p:spPr>
          <a:xfrm>
            <a:off x="9899959" y="4908325"/>
            <a:ext cx="2267881" cy="760229"/>
          </a:xfrm>
          <a:prstGeom prst="homePlate">
            <a:avLst>
              <a:gd name="adj" fmla="val 71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Segoe Print" panose="02000600000000000000" pitchFamily="2" charset="0"/>
              </a:rPr>
              <a:t>Активный</a:t>
            </a:r>
          </a:p>
        </p:txBody>
      </p:sp>
    </p:spTree>
    <p:extLst>
      <p:ext uri="{BB962C8B-B14F-4D97-AF65-F5344CB8AC3E}">
        <p14:creationId xmlns:p14="http://schemas.microsoft.com/office/powerpoint/2010/main" val="139556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19B08-3524-4056-8321-EA7CDACD0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6" y="-208362"/>
            <a:ext cx="7282166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Сергей Иванович Ожегов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411369C1-477A-4485-9D88-8C6A308EF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1825626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2A8ECFEE-DE9E-490A-8BC5-E18895DA30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58"/>
          <a:stretch/>
        </p:blipFill>
        <p:spPr bwMode="auto">
          <a:xfrm>
            <a:off x="173984" y="936229"/>
            <a:ext cx="4148528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6F765FF5-2611-469C-930E-7F5DDC65B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861" y="936229"/>
            <a:ext cx="4263773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E93CE8F1-D15A-40F7-8FC4-6487B177EA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9" r="8565"/>
          <a:stretch/>
        </p:blipFill>
        <p:spPr bwMode="auto">
          <a:xfrm>
            <a:off x="9020983" y="1405748"/>
            <a:ext cx="3100082" cy="545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6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1A881-C9A3-4D22-BC12-6DD2D0300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C93CD5-E679-40F8-8E8A-BE96480FB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31DACCAF-2564-4E4D-880E-B5FA29B51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t="10254" r="1172"/>
          <a:stretch/>
        </p:blipFill>
        <p:spPr bwMode="auto">
          <a:xfrm>
            <a:off x="-76200" y="0"/>
            <a:ext cx="122681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3E5C3A41-637E-4CAD-9A52-63EA103F2E45}"/>
              </a:ext>
            </a:extLst>
          </p:cNvPr>
          <p:cNvSpPr txBox="1">
            <a:spLocks/>
          </p:cNvSpPr>
          <p:nvPr/>
        </p:nvSpPr>
        <p:spPr>
          <a:xfrm>
            <a:off x="2278855" y="2430462"/>
            <a:ext cx="73985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Дружба — это близкие отношения, основанные на взаимном доверии, привязанности, общности интересов.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6777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DADA39F-9633-4A4A-A4F2-64A449107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Segoe Print" panose="02000600000000000000" pitchFamily="2" charset="0"/>
              </a:rPr>
              <a:t>Кто был лучшим другом Шрека?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5B71BE8B-FA69-4D78-AD87-7F3DA5E8B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50" b="99438" l="10000" r="90000">
                        <a14:foregroundMark x1="57773" y1="8875" x2="61445" y2="4250"/>
                        <a14:foregroundMark x1="61445" y1="4250" x2="63203" y2="6500"/>
                        <a14:foregroundMark x1="65273" y1="7938" x2="64688" y2="7938"/>
                        <a14:foregroundMark x1="47578" y1="88875" x2="46406" y2="99438"/>
                        <a14:foregroundMark x1="52773" y1="92250" x2="57969" y2="98125"/>
                        <a14:foregroundMark x1="57969" y1="98125" x2="57969" y2="9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055687"/>
            <a:ext cx="9283700" cy="580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BBB2478-C350-41B5-86E8-4E3C0B596B8C}"/>
              </a:ext>
            </a:extLst>
          </p:cNvPr>
          <p:cNvGrpSpPr/>
          <p:nvPr/>
        </p:nvGrpSpPr>
        <p:grpSpPr>
          <a:xfrm>
            <a:off x="733425" y="776287"/>
            <a:ext cx="10725150" cy="6081713"/>
            <a:chOff x="1003300" y="776287"/>
            <a:chExt cx="10725150" cy="6081713"/>
          </a:xfrm>
        </p:grpSpPr>
        <p:pic>
          <p:nvPicPr>
            <p:cNvPr id="9222" name="Picture 6">
              <a:extLst>
                <a:ext uri="{FF2B5EF4-FFF2-40B4-BE49-F238E27FC236}">
                  <a16:creationId xmlns:a16="http://schemas.microsoft.com/office/drawing/2014/main" id="{A9A435B9-6016-43ED-8687-20DD32BC1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00" b="99600" l="0" r="99700">
                          <a14:foregroundMark x1="23000" y1="11733" x2="18800" y2="21467"/>
                          <a14:foregroundMark x1="18800" y1="21467" x2="18300" y2="24933"/>
                          <a14:foregroundMark x1="43600" y1="9867" x2="50900" y2="6400"/>
                          <a14:foregroundMark x1="50900" y1="6400" x2="57500" y2="8933"/>
                          <a14:foregroundMark x1="57500" y1="8933" x2="59600" y2="11467"/>
                          <a14:foregroundMark x1="26100" y1="5867" x2="26100" y2="5867"/>
                          <a14:foregroundMark x1="14800" y1="10533" x2="5500" y2="20400"/>
                          <a14:foregroundMark x1="5500" y1="20400" x2="4405" y2="24293"/>
                          <a14:foregroundMark x1="3705" y1="48482" x2="8000" y2="67733"/>
                          <a14:foregroundMark x1="8000" y1="67733" x2="8200" y2="76533"/>
                          <a14:foregroundMark x1="8200" y1="76533" x2="10600" y2="86267"/>
                          <a14:foregroundMark x1="10600" y1="86267" x2="36800" y2="90400"/>
                          <a14:foregroundMark x1="36800" y1="90400" x2="83699" y2="90933"/>
                          <a14:foregroundMark x1="93252" y1="77154" x2="93500" y2="45333"/>
                          <a14:foregroundMark x1="93500" y1="45333" x2="90800" y2="28133"/>
                          <a14:foregroundMark x1="90800" y1="28133" x2="85400" y2="19067"/>
                          <a14:foregroundMark x1="85400" y1="19067" x2="72600" y2="15200"/>
                          <a14:foregroundMark x1="72600" y1="15200" x2="58000" y2="17333"/>
                          <a14:foregroundMark x1="74900" y1="17600" x2="99700" y2="41733"/>
                          <a14:foregroundMark x1="85400" y1="33733" x2="98800" y2="56800"/>
                          <a14:foregroundMark x1="83300" y1="37733" x2="96100" y2="60933"/>
                          <a14:foregroundMark x1="96100" y1="60933" x2="96200" y2="61467"/>
                          <a14:foregroundMark x1="91100" y1="44267" x2="92500" y2="55733"/>
                          <a14:foregroundMark x1="92500" y1="55733" x2="94400" y2="60267"/>
                          <a14:foregroundMark x1="85700" y1="41200" x2="98400" y2="65600"/>
                          <a14:foregroundMark x1="99300" y1="64000" x2="92900" y2="74267"/>
                          <a14:foregroundMark x1="72800" y1="88800" x2="73200" y2="99733"/>
                          <a14:foregroundMark x1="67600" y1="98133" x2="67600" y2="98133"/>
                          <a14:foregroundMark x1="54900" y1="91867" x2="11400" y2="96400"/>
                          <a14:foregroundMark x1="11400" y1="96400" x2="5300" y2="89333"/>
                          <a14:foregroundMark x1="5300" y1="89333" x2="8200" y2="68800"/>
                          <a14:foregroundMark x1="8200" y1="68800" x2="4400" y2="58800"/>
                          <a14:foregroundMark x1="4400" y1="58800" x2="7900" y2="49867"/>
                          <a14:foregroundMark x1="7900" y1="49867" x2="9100" y2="48933"/>
                          <a14:foregroundMark x1="14800" y1="70933" x2="17800" y2="79733"/>
                          <a14:foregroundMark x1="17800" y1="79733" x2="17800" y2="83067"/>
                          <a14:foregroundMark x1="6100" y1="65600" x2="0" y2="63333"/>
                          <a14:foregroundMark x1="4900" y1="52800" x2="4000" y2="68000"/>
                          <a14:foregroundMark x1="67400" y1="5867" x2="70000" y2="9867"/>
                          <a14:foregroundMark x1="51400" y1="5200" x2="49300" y2="4800"/>
                          <a14:foregroundMark x1="67900" y1="3600" x2="69200" y2="8000"/>
                          <a14:foregroundMark x1="46700" y1="2400" x2="48800" y2="3333"/>
                          <a14:backgroundMark x1="1700" y1="30800" x2="3800" y2="40000"/>
                          <a14:backgroundMark x1="3800" y1="40000" x2="3800" y2="41200"/>
                          <a14:backgroundMark x1="3100" y1="40533" x2="3100" y2="46400"/>
                          <a14:backgroundMark x1="3100" y1="28000" x2="3500" y2="30800"/>
                          <a14:backgroundMark x1="3500" y1="27333" x2="4400" y2="30133"/>
                          <a14:backgroundMark x1="2600" y1="23867" x2="3500" y2="29600"/>
                          <a14:backgroundMark x1="2600" y1="27333" x2="2300" y2="32400"/>
                          <a14:backgroundMark x1="3000" y1="41733" x2="3000" y2="46400"/>
                          <a14:backgroundMark x1="3100" y1="40533" x2="3800" y2="44667"/>
                          <a14:backgroundMark x1="5700" y1="44000" x2="2300" y2="47067"/>
                          <a14:backgroundMark x1="13900" y1="18667" x2="13900" y2="18667"/>
                          <a14:backgroundMark x1="90600" y1="83067" x2="93200" y2="88133"/>
                          <a14:backgroundMark x1="93200" y1="83067" x2="93200" y2="83733"/>
                          <a14:backgroundMark x1="93200" y1="79067" x2="93200" y2="83067"/>
                          <a14:backgroundMark x1="93200" y1="79600" x2="93200" y2="83067"/>
                          <a14:backgroundMark x1="93200" y1="82533" x2="93600" y2="84667"/>
                          <a14:backgroundMark x1="93600" y1="83067" x2="85400" y2="88800"/>
                          <a14:backgroundMark x1="85400" y1="88133" x2="85400" y2="91600"/>
                          <a14:backgroundMark x1="84500" y1="89600" x2="84500" y2="89600"/>
                          <a14:backgroundMark x1="91800" y1="79067" x2="94900" y2="790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5850" y="1247775"/>
              <a:ext cx="7480300" cy="5610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A1D8F277-9A48-4242-B4BF-342C2A9584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250" b="99438" l="10000" r="90000">
                          <a14:foregroundMark x1="57773" y1="8875" x2="61445" y2="4250"/>
                          <a14:foregroundMark x1="61445" y1="4250" x2="63203" y2="6500"/>
                          <a14:foregroundMark x1="65273" y1="7938" x2="64688" y2="7938"/>
                          <a14:foregroundMark x1="47578" y1="88875" x2="46406" y2="99438"/>
                          <a14:foregroundMark x1="52773" y1="92250" x2="57969" y2="98125"/>
                          <a14:foregroundMark x1="57969" y1="98125" x2="57969" y2="98125"/>
                        </a14:backgroundRemoval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37"/>
            <a:stretch/>
          </p:blipFill>
          <p:spPr bwMode="auto">
            <a:xfrm>
              <a:off x="9836150" y="776287"/>
              <a:ext cx="1892300" cy="5351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1F2B5023-5716-4793-B4AD-1F4CA6E68E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250" b="99438" l="10000" r="90000">
                          <a14:foregroundMark x1="57773" y1="8875" x2="61445" y2="4250"/>
                          <a14:foregroundMark x1="61445" y1="4250" x2="63203" y2="6500"/>
                          <a14:foregroundMark x1="65273" y1="7938" x2="64688" y2="7938"/>
                          <a14:foregroundMark x1="47578" y1="88875" x2="46406" y2="99438"/>
                          <a14:foregroundMark x1="52773" y1="92250" x2="57969" y2="98125"/>
                          <a14:foregroundMark x1="57969" y1="98125" x2="57969" y2="98125"/>
                        </a14:backgroundRemoval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37"/>
            <a:stretch/>
          </p:blipFill>
          <p:spPr bwMode="auto">
            <a:xfrm flipH="1">
              <a:off x="1003300" y="2412999"/>
              <a:ext cx="1352550" cy="37838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862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CFD7F3D3-69E4-47A3-BD21-7517D34B8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225798"/>
            <a:ext cx="101600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Segoe Print" panose="02000600000000000000" pitchFamily="2" charset="0"/>
              </a:rPr>
              <a:t>Кто был лучшим другом </a:t>
            </a:r>
            <a:r>
              <a:rPr lang="ru-RU" sz="4000" dirty="0" err="1">
                <a:latin typeface="Segoe Print" panose="02000600000000000000" pitchFamily="2" charset="0"/>
              </a:rPr>
              <a:t>Тимона</a:t>
            </a:r>
            <a:r>
              <a:rPr lang="ru-RU" sz="4000" dirty="0">
                <a:latin typeface="Segoe Print" panose="02000600000000000000" pitchFamily="2" charset="0"/>
              </a:rPr>
              <a:t>?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44D3D19-1BAC-43FF-A675-F1CB44A9D70C}"/>
              </a:ext>
            </a:extLst>
          </p:cNvPr>
          <p:cNvGrpSpPr/>
          <p:nvPr/>
        </p:nvGrpSpPr>
        <p:grpSpPr>
          <a:xfrm>
            <a:off x="655702" y="927100"/>
            <a:ext cx="8615298" cy="6972300"/>
            <a:chOff x="655702" y="927100"/>
            <a:chExt cx="8615298" cy="6972300"/>
          </a:xfrm>
        </p:grpSpPr>
        <p:pic>
          <p:nvPicPr>
            <p:cNvPr id="10248" name="Picture 8">
              <a:extLst>
                <a:ext uri="{FF2B5EF4-FFF2-40B4-BE49-F238E27FC236}">
                  <a16:creationId xmlns:a16="http://schemas.microsoft.com/office/drawing/2014/main" id="{70832E1B-E800-484B-8676-CB3B6D2467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72" b="91016" l="4959" r="95868">
                          <a14:foregroundMark x1="54821" y1="13151" x2="47658" y2="11589"/>
                          <a14:foregroundMark x1="52204" y1="6771" x2="47658" y2="4427"/>
                          <a14:foregroundMark x1="46970" y1="9635" x2="37328" y2="11589"/>
                          <a14:foregroundMark x1="23454" y1="84762" x2="40771" y2="83333"/>
                          <a14:foregroundMark x1="26181" y1="84092" x2="33609" y2="87760"/>
                          <a14:foregroundMark x1="33609" y1="87760" x2="76309" y2="91016"/>
                          <a14:foregroundMark x1="83058" y1="85677" x2="52755" y2="87109"/>
                          <a14:foregroundMark x1="82094" y1="57031" x2="61433" y2="60417"/>
                          <a14:foregroundMark x1="61433" y1="60417" x2="61433" y2="60417"/>
                          <a14:foregroundMark x1="68044" y1="57031" x2="64601" y2="55469"/>
                          <a14:foregroundMark x1="41873" y1="22917" x2="46006" y2="28646"/>
                          <a14:foregroundMark x1="48072" y1="22005" x2="46970" y2="30599"/>
                          <a14:foregroundMark x1="43939" y1="24870" x2="44904" y2="28646"/>
                          <a14:foregroundMark x1="44490" y1="20964" x2="49036" y2="30208"/>
                          <a14:foregroundMark x1="61433" y1="49609" x2="61433" y2="57161"/>
                          <a14:foregroundMark x1="61433" y1="57161" x2="65978" y2="63281"/>
                          <a14:foregroundMark x1="65978" y1="63281" x2="65978" y2="63281"/>
                          <a14:foregroundMark x1="83747" y1="19010" x2="91736" y2="22786"/>
                          <a14:foregroundMark x1="91736" y1="22786" x2="92424" y2="32161"/>
                          <a14:foregroundMark x1="97107" y1="25000" x2="95868" y2="32813"/>
                          <a14:foregroundMark x1="95868" y1="32813" x2="95179" y2="33073"/>
                          <a14:foregroundMark x1="92149" y1="51823" x2="92149" y2="59115"/>
                          <a14:foregroundMark x1="56474" y1="1172" x2="56474" y2="1172"/>
                          <a14:foregroundMark x1="55096" y1="4036" x2="55096" y2="4036"/>
                          <a14:backgroundMark x1="11433" y1="29688" x2="10331" y2="57031"/>
                          <a14:backgroundMark x1="12397" y1="30729" x2="11433" y2="60938"/>
                          <a14:backgroundMark x1="16529" y1="31641" x2="11983" y2="75521"/>
                          <a14:backgroundMark x1="9366" y1="30339" x2="6749" y2="38281"/>
                          <a14:backgroundMark x1="6749" y1="38281" x2="6612" y2="34635"/>
                          <a14:backgroundMark x1="8264" y1="35547" x2="8678" y2="36198"/>
                          <a14:backgroundMark x1="11433" y1="32682" x2="13361" y2="60938"/>
                          <a14:backgroundMark x1="14876" y1="61458" x2="12397" y2="74219"/>
                          <a14:backgroundMark x1="9917" y1="65365" x2="7438" y2="76693"/>
                          <a14:backgroundMark x1="7438" y1="76693" x2="6198" y2="65625"/>
                          <a14:backgroundMark x1="6198" y1="65625" x2="3306" y2="74349"/>
                          <a14:backgroundMark x1="3306" y1="74349" x2="2204" y2="62891"/>
                          <a14:backgroundMark x1="2204" y1="62891" x2="8402" y2="69271"/>
                          <a14:backgroundMark x1="8402" y1="69271" x2="11433" y2="62370"/>
                          <a14:backgroundMark x1="11433" y1="62370" x2="11846" y2="70573"/>
                          <a14:backgroundMark x1="11846" y1="70573" x2="6336" y2="64714"/>
                          <a14:backgroundMark x1="6336" y1="64714" x2="7300" y2="67708"/>
                          <a14:backgroundMark x1="14463" y1="63802" x2="7300" y2="58724"/>
                          <a14:backgroundMark x1="7300" y1="58724" x2="6474" y2="67578"/>
                          <a14:backgroundMark x1="6474" y1="67578" x2="6612" y2="67708"/>
                          <a14:backgroundMark x1="11433" y1="60547" x2="8815" y2="67708"/>
                          <a14:backgroundMark x1="8815" y1="67708" x2="8264" y2="76042"/>
                          <a14:backgroundMark x1="8264" y1="76042" x2="9366" y2="79427"/>
                          <a14:backgroundMark x1="10331" y1="63411" x2="15427" y2="89844"/>
                          <a14:backgroundMark x1="15427" y1="89844" x2="16529" y2="90755"/>
                          <a14:backgroundMark x1="11019" y1="69271" x2="14876" y2="77734"/>
                          <a14:backgroundMark x1="14876" y1="77734" x2="15840" y2="85677"/>
                          <a14:backgroundMark x1="15840" y1="85677" x2="15840" y2="85677"/>
                          <a14:backgroundMark x1="15840" y1="77083" x2="15014" y2="83333"/>
                          <a14:backgroundMark x1="9917" y1="77474" x2="11846" y2="85286"/>
                          <a14:backgroundMark x1="11846" y1="85286" x2="12397" y2="85286"/>
                          <a14:backgroundMark x1="20661" y1="69271" x2="22039" y2="88542"/>
                          <a14:backgroundMark x1="17493" y1="70313" x2="19559" y2="85286"/>
                          <a14:backgroundMark x1="19146" y1="83333" x2="17493" y2="87240"/>
                          <a14:backgroundMark x1="25207" y1="82943" x2="25758" y2="84245"/>
                          <a14:backgroundMark x1="28512" y1="68359" x2="28512" y2="69661"/>
                          <a14:backgroundMark x1="29477" y1="67708" x2="29477" y2="67708"/>
                          <a14:backgroundMark x1="26171" y1="47266" x2="28237" y2="48698"/>
                          <a14:backgroundMark x1="17493" y1="30729" x2="22039" y2="46354"/>
                          <a14:backgroundMark x1="23278" y1="30729" x2="24105" y2="35938"/>
                          <a14:backgroundMark x1="24793" y1="32292" x2="26171" y2="3320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0720" y="927100"/>
              <a:ext cx="6580280" cy="6972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6" name="Picture 6">
              <a:extLst>
                <a:ext uri="{FF2B5EF4-FFF2-40B4-BE49-F238E27FC236}">
                  <a16:creationId xmlns:a16="http://schemas.microsoft.com/office/drawing/2014/main" id="{4BF3E758-888E-4D93-BBA6-1ED38EFA12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1489" b="95305" l="17882" r="80420">
                          <a14:foregroundMark x1="19780" y1="63736" x2="24575" y2="68631"/>
                          <a14:foregroundMark x1="18881" y1="65634" x2="19780" y2="69930"/>
                          <a14:foregroundMark x1="34066" y1="61039" x2="35265" y2="67233"/>
                          <a14:foregroundMark x1="48751" y1="56244" x2="51349" y2="63736"/>
                          <a14:foregroundMark x1="51349" y1="63736" x2="51349" y2="64236"/>
                          <a14:foregroundMark x1="51349" y1="58042" x2="52847" y2="64236"/>
                          <a14:foregroundMark x1="60839" y1="86414" x2="55944" y2="92408"/>
                          <a14:foregroundMark x1="55944" y1="92408" x2="49251" y2="93007"/>
                          <a14:foregroundMark x1="34965" y1="92108" x2="27373" y2="94805"/>
                          <a14:foregroundMark x1="27373" y1="94805" x2="22078" y2="92308"/>
                          <a14:foregroundMark x1="19780" y1="88212" x2="18881" y2="87912"/>
                          <a14:foregroundMark x1="17982" y1="87912" x2="17982" y2="87912"/>
                          <a14:foregroundMark x1="47453" y1="95305" x2="47453" y2="95305"/>
                          <a14:backgroundMark x1="36763" y1="30170" x2="41558" y2="34965"/>
                          <a14:backgroundMark x1="41558" y1="34965" x2="60340" y2="37063"/>
                          <a14:backgroundMark x1="61738" y1="14086" x2="40160" y2="29471"/>
                          <a14:backgroundMark x1="40160" y1="29471" x2="36763" y2="27772"/>
                          <a14:backgroundMark x1="71229" y1="18382" x2="66334" y2="23876"/>
                          <a14:backgroundMark x1="66334" y1="23876" x2="64436" y2="24575"/>
                          <a14:backgroundMark x1="76923" y1="15385" x2="71528" y2="24575"/>
                          <a14:backgroundMark x1="76923" y1="18981" x2="68531" y2="26274"/>
                          <a14:backgroundMark x1="68531" y1="26274" x2="58841" y2="30370"/>
                          <a14:backgroundMark x1="58841" y1="30370" x2="55445" y2="28372"/>
                          <a14:backgroundMark x1="65634" y1="19780" x2="56044" y2="34366"/>
                          <a14:backgroundMark x1="38561" y1="10889" x2="32767" y2="29471"/>
                          <a14:backgroundMark x1="32767" y1="29471" x2="33167" y2="30969"/>
                          <a14:backgroundMark x1="50150" y1="14086" x2="46454" y2="24176"/>
                          <a14:backgroundMark x1="46454" y1="24176" x2="43556" y2="23377"/>
                          <a14:backgroundMark x1="32767" y1="11289" x2="20679" y2="37962"/>
                          <a14:backgroundMark x1="29970" y1="28172" x2="25574" y2="37163"/>
                          <a14:backgroundMark x1="25574" y1="37163" x2="16683" y2="45554"/>
                          <a14:backgroundMark x1="30170" y1="38462" x2="23576" y2="44156"/>
                          <a14:backgroundMark x1="23576" y1="44156" x2="19880" y2="50849"/>
                          <a14:backgroundMark x1="19880" y1="50849" x2="19381" y2="51249"/>
                          <a14:backgroundMark x1="30470" y1="44655" x2="26773" y2="50849"/>
                          <a14:backgroundMark x1="26773" y1="50849" x2="23876" y2="53546"/>
                          <a14:backgroundMark x1="30470" y1="47852" x2="27672" y2="54446"/>
                          <a14:backgroundMark x1="27672" y1="54446" x2="27473" y2="54446"/>
                          <a14:backgroundMark x1="30869" y1="49151" x2="31369" y2="50350"/>
                          <a14:backgroundMark x1="32767" y1="44655" x2="54046" y2="42957"/>
                          <a14:backgroundMark x1="54046" y1="42957" x2="54046" y2="42957"/>
                          <a14:backgroundMark x1="68531" y1="34965" x2="76024" y2="46853"/>
                          <a14:backgroundMark x1="75524" y1="34366" x2="83217" y2="58042"/>
                          <a14:backgroundMark x1="74226" y1="44655" x2="78721" y2="60639"/>
                          <a14:backgroundMark x1="64935" y1="41658" x2="71528" y2="54246"/>
                          <a14:backgroundMark x1="71528" y1="54246" x2="71528" y2="54446"/>
                          <a14:backgroundMark x1="68332" y1="44655" x2="70130" y2="59341"/>
                          <a14:backgroundMark x1="70130" y1="59341" x2="69530" y2="66833"/>
                          <a14:backgroundMark x1="69530" y1="66833" x2="71528" y2="68132"/>
                          <a14:backgroundMark x1="74226" y1="57443" x2="75524" y2="68631"/>
                          <a14:backgroundMark x1="99600" y1="36164" x2="99600" y2="366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93" t="41797" r="11852" b="1665"/>
            <a:stretch/>
          </p:blipFill>
          <p:spPr bwMode="auto">
            <a:xfrm>
              <a:off x="655702" y="2505267"/>
              <a:ext cx="6046880" cy="4839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1B5C4B-38F8-4248-9304-932BE7BE05B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12" b="99435" l="28790" r="83822">
                        <a14:foregroundMark x1="54013" y1="6328" x2="53376" y2="12655"/>
                        <a14:foregroundMark x1="60127" y1="6328" x2="61401" y2="9831"/>
                        <a14:foregroundMark x1="56943" y1="2712" x2="56051" y2="2712"/>
                        <a14:foregroundMark x1="29299" y1="12655" x2="29299" y2="12655"/>
                        <a14:foregroundMark x1="50701" y1="11751" x2="52611" y2="13898"/>
                        <a14:foregroundMark x1="28790" y1="49040" x2="28790" y2="49040"/>
                        <a14:foregroundMark x1="64968" y1="76836" x2="57452" y2="99435"/>
                        <a14:backgroundMark x1="76943" y1="55028" x2="76943" y2="55028"/>
                        <a14:backgroundMark x1="75669" y1="56158" x2="75669" y2="56158"/>
                      </a14:backgroundRemoval>
                    </a14:imgEffect>
                  </a14:imgLayer>
                </a14:imgProps>
              </a:ext>
            </a:extLst>
          </a:blip>
          <a:srcRect l="23248" r="9220"/>
          <a:stretch/>
        </p:blipFill>
        <p:spPr>
          <a:xfrm>
            <a:off x="8884562" y="2685473"/>
            <a:ext cx="2651736" cy="417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3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3AE918D5-E4F3-4E4A-9AC1-8F48B237C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4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Segoe Print" panose="02000600000000000000" pitchFamily="2" charset="0"/>
              </a:rPr>
              <a:t>Кто был лучшим другом Молнии </a:t>
            </a:r>
            <a:r>
              <a:rPr lang="ru-RU" sz="4000" dirty="0" err="1">
                <a:latin typeface="Segoe Print" panose="02000600000000000000" pitchFamily="2" charset="0"/>
              </a:rPr>
              <a:t>Макуина</a:t>
            </a:r>
            <a:r>
              <a:rPr lang="ru-RU" sz="4000" dirty="0">
                <a:latin typeface="Segoe Print" panose="02000600000000000000" pitchFamily="2" charset="0"/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8DB9F79F-BCAA-4EDD-9120-2D0E9AF14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000" b="89000" l="15000" r="80610">
                        <a14:foregroundMark x1="17317" y1="29800" x2="21341" y2="31200"/>
                        <a14:foregroundMark x1="15366" y1="33000" x2="15366" y2="42000"/>
                        <a14:foregroundMark x1="22439" y1="77000" x2="23968" y2="84376"/>
                        <a14:foregroundMark x1="42195" y1="88200" x2="49268" y2="89000"/>
                        <a14:foregroundMark x1="76098" y1="85000" x2="79024" y2="77000"/>
                        <a14:foregroundMark x1="79024" y1="77000" x2="80075" y2="55400"/>
                        <a14:foregroundMark x1="79870" y1="43400" x2="76463" y2="38800"/>
                        <a14:foregroundMark x1="76463" y1="38800" x2="76341" y2="38800"/>
                        <a14:foregroundMark x1="80610" y1="68400" x2="80610" y2="68400"/>
                        <a14:foregroundMark x1="44268" y1="11800" x2="49512" y2="11800"/>
                        <a14:foregroundMark x1="49512" y1="11800" x2="51341" y2="11000"/>
                        <a14:foregroundMark x1="16220" y1="55400" x2="15000" y2="64000"/>
                        <a14:foregroundMark x1="15000" y1="64000" x2="15000" y2="64000"/>
                        <a14:backgroundMark x1="23415" y1="85800" x2="27195" y2="85800"/>
                        <a14:backgroundMark x1="80122" y1="45200" x2="80122" y2="50600"/>
                        <a14:backgroundMark x1="80610" y1="44200" x2="80610" y2="44200"/>
                        <a14:backgroundMark x1="80244" y1="44200" x2="80244" y2="45200"/>
                        <a14:backgroundMark x1="80244" y1="44200" x2="80244" y2="47400"/>
                        <a14:backgroundMark x1="80244" y1="43400" x2="80244" y2="48600"/>
                        <a14:backgroundMark x1="80244" y1="48200" x2="80244" y2="55400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58" t="5867" r="17705" b="7667"/>
          <a:stretch/>
        </p:blipFill>
        <p:spPr bwMode="auto">
          <a:xfrm>
            <a:off x="5765798" y="1955594"/>
            <a:ext cx="6426202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E79165DA-26D6-4CFD-897F-AE639F396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2430" flipH="1">
            <a:off x="-13772" y="3652798"/>
            <a:ext cx="6095998" cy="310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95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F6EBFF60-82AF-42C5-AC8A-01CBBF6B8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6" t="7222" b="3333"/>
          <a:stretch/>
        </p:blipFill>
        <p:spPr bwMode="auto">
          <a:xfrm>
            <a:off x="223839" y="1151647"/>
            <a:ext cx="7899399" cy="570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365125"/>
            <a:ext cx="10680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Segoe Print" panose="02000600000000000000" pitchFamily="2" charset="0"/>
              </a:rPr>
              <a:t>Кто был лучшим другом Салли из мультфильма «Университет монстров»?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9A2F229C-0B3D-49CF-960F-06F59C1C4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8"/>
          <a:stretch/>
        </p:blipFill>
        <p:spPr bwMode="auto">
          <a:xfrm flipH="1">
            <a:off x="7531100" y="2889249"/>
            <a:ext cx="4103688" cy="396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50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AA0898DD-6FA0-4EF0-9187-2E8E04B67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Segoe Print" panose="02000600000000000000" pitchFamily="2" charset="0"/>
              </a:rPr>
              <a:t>Кто были лучшими друзьями Дим-</a:t>
            </a:r>
            <a:r>
              <a:rPr lang="ru-RU" sz="4000" dirty="0" err="1">
                <a:latin typeface="Segoe Print" panose="02000600000000000000" pitchFamily="2" charset="0"/>
              </a:rPr>
              <a:t>Димыча</a:t>
            </a:r>
            <a:r>
              <a:rPr lang="ru-RU" sz="4000" dirty="0">
                <a:latin typeface="Segoe Print" panose="02000600000000000000" pitchFamily="2" charset="0"/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95E926C5-00C8-4520-B247-B31689D65C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1" t="48168"/>
          <a:stretch/>
        </p:blipFill>
        <p:spPr bwMode="auto">
          <a:xfrm>
            <a:off x="6096000" y="1466850"/>
            <a:ext cx="5257800" cy="539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7500853-DED8-408E-9FD9-6D9AD432F764}"/>
              </a:ext>
            </a:extLst>
          </p:cNvPr>
          <p:cNvGrpSpPr/>
          <p:nvPr/>
        </p:nvGrpSpPr>
        <p:grpSpPr>
          <a:xfrm>
            <a:off x="-4535629" y="681037"/>
            <a:ext cx="12173858" cy="7841229"/>
            <a:chOff x="-4172772" y="681037"/>
            <a:chExt cx="12173858" cy="7841229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70534D56-61BE-4F2C-A6BE-3DAABF50E6AA}"/>
                </a:ext>
              </a:extLst>
            </p:cNvPr>
            <p:cNvGrpSpPr/>
            <p:nvPr/>
          </p:nvGrpSpPr>
          <p:grpSpPr>
            <a:xfrm>
              <a:off x="0" y="681037"/>
              <a:ext cx="8001086" cy="6858000"/>
              <a:chOff x="-49667" y="826068"/>
              <a:chExt cx="8001086" cy="6858000"/>
            </a:xfrm>
          </p:grpSpPr>
          <p:pic>
            <p:nvPicPr>
              <p:cNvPr id="13316" name="Picture 4">
                <a:extLst>
                  <a:ext uri="{FF2B5EF4-FFF2-40B4-BE49-F238E27FC236}">
                    <a16:creationId xmlns:a16="http://schemas.microsoft.com/office/drawing/2014/main" id="{DD7B73C6-36B5-48DE-B3A2-60CE08BB0D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3419" y="826068"/>
                <a:ext cx="6858000" cy="685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18" name="Picture 6">
                <a:extLst>
                  <a:ext uri="{FF2B5EF4-FFF2-40B4-BE49-F238E27FC236}">
                    <a16:creationId xmlns:a16="http://schemas.microsoft.com/office/drawing/2014/main" id="{9B3F6553-58E6-4529-96E2-BB7A9ED362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684"/>
              <a:stretch/>
            </p:blipFill>
            <p:spPr bwMode="auto">
              <a:xfrm>
                <a:off x="-49667" y="1690688"/>
                <a:ext cx="4267200" cy="59835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3324" name="Picture 12">
              <a:extLst>
                <a:ext uri="{FF2B5EF4-FFF2-40B4-BE49-F238E27FC236}">
                  <a16:creationId xmlns:a16="http://schemas.microsoft.com/office/drawing/2014/main" id="{A45E31CF-E6B1-47DF-B0E9-1D194888E3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172772" y="1812358"/>
              <a:ext cx="10532381" cy="6709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662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481928BB-FB04-454E-BF86-4B278CDEF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Segoe Print" panose="02000600000000000000" pitchFamily="2" charset="0"/>
              </a:rPr>
              <a:t>Кто был лучшим другом Патрика?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44" name="Picture 8">
            <a:extLst>
              <a:ext uri="{FF2B5EF4-FFF2-40B4-BE49-F238E27FC236}">
                <a16:creationId xmlns:a16="http://schemas.microsoft.com/office/drawing/2014/main" id="{3135BC45-4938-4741-8C0F-03F4A72C2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28" b="96037" l="1750" r="99167">
                        <a14:foregroundMark x1="40833" y1="6606" x2="69583" y2="6809"/>
                        <a14:foregroundMark x1="69583" y1="6809" x2="70917" y2="7317"/>
                        <a14:foregroundMark x1="64667" y1="11484" x2="52833" y2="24797"/>
                        <a14:foregroundMark x1="58583" y1="12398" x2="50583" y2="16972"/>
                        <a14:foregroundMark x1="50583" y1="16972" x2="49417" y2="18496"/>
                        <a14:foregroundMark x1="56000" y1="16260" x2="48167" y2="16260"/>
                        <a14:foregroundMark x1="47583" y1="11484" x2="51083" y2="21646"/>
                        <a14:foregroundMark x1="51083" y1="21646" x2="45917" y2="12805"/>
                        <a14:foregroundMark x1="45917" y1="12805" x2="54667" y2="21037"/>
                        <a14:foregroundMark x1="54667" y1="21037" x2="57833" y2="19411"/>
                        <a14:foregroundMark x1="46833" y1="9858" x2="42417" y2="14634"/>
                        <a14:foregroundMark x1="45000" y1="11484" x2="42917" y2="21646"/>
                        <a14:foregroundMark x1="43667" y1="16870" x2="42417" y2="16870"/>
                        <a14:foregroundMark x1="33250" y1="27439" x2="33250" y2="27439"/>
                        <a14:foregroundMark x1="28500" y1="27439" x2="28500" y2="27439"/>
                        <a14:foregroundMark x1="30333" y1="27439" x2="31167" y2="27439"/>
                        <a14:foregroundMark x1="31667" y1="25203" x2="27167" y2="24187"/>
                        <a14:foregroundMark x1="33000" y1="28049" x2="30583" y2="28963"/>
                        <a14:foregroundMark x1="5750" y1="14634" x2="7583" y2="14634"/>
                        <a14:foregroundMark x1="11500" y1="5996" x2="11500" y2="5996"/>
                        <a14:foregroundMark x1="1833" y1="13720" x2="1833" y2="13720"/>
                        <a14:foregroundMark x1="48917" y1="1829" x2="48917" y2="1829"/>
                        <a14:foregroundMark x1="58583" y1="92785" x2="58583" y2="92785"/>
                        <a14:foregroundMark x1="59167" y1="96037" x2="59167" y2="96037"/>
                        <a14:foregroundMark x1="60667" y1="86484" x2="60667" y2="86484"/>
                        <a14:foregroundMark x1="60417" y1="88720" x2="60417" y2="88720"/>
                        <a14:foregroundMark x1="62500" y1="86484" x2="62500" y2="86484"/>
                        <a14:foregroundMark x1="61250" y1="84248" x2="61250" y2="84248"/>
                        <a14:foregroundMark x1="61250" y1="86484" x2="60667" y2="91260"/>
                        <a14:foregroundMark x1="95250" y1="55183" x2="95250" y2="56098"/>
                        <a14:foregroundMark x1="76417" y1="41159" x2="76417" y2="41159"/>
                        <a14:foregroundMark x1="72500" y1="37907" x2="75583" y2="43394"/>
                        <a14:foregroundMark x1="99167" y1="54472" x2="99167" y2="54472"/>
                        <a14:foregroundMark x1="46833" y1="28963" x2="48667" y2="40142"/>
                        <a14:foregroundMark x1="48667" y1="40142" x2="48667" y2="40142"/>
                        <a14:foregroundMark x1="39750" y1="53862" x2="50667" y2="55183"/>
                        <a14:foregroundMark x1="50667" y1="55183" x2="60833" y2="54472"/>
                        <a14:foregroundMark x1="60833" y1="54472" x2="61750" y2="54472"/>
                        <a14:foregroundMark x1="67250" y1="53862" x2="62000" y2="53862"/>
                        <a14:foregroundMark x1="67250" y1="55183" x2="59417" y2="57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154881"/>
            <a:ext cx="5735193" cy="470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>
            <a:extLst>
              <a:ext uri="{FF2B5EF4-FFF2-40B4-BE49-F238E27FC236}">
                <a16:creationId xmlns:a16="http://schemas.microsoft.com/office/drawing/2014/main" id="{7F11012A-DFEB-4C91-8916-BF9583B02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20" b="97743" l="1705" r="98295">
                        <a14:foregroundMark x1="45795" y1="4220" x2="51932" y2="17959"/>
                        <a14:foregroundMark x1="44886" y1="27969" x2="44886" y2="34936"/>
                        <a14:foregroundMark x1="50227" y1="30029" x2="53182" y2="34936"/>
                        <a14:foregroundMark x1="46136" y1="23945" x2="48295" y2="33857"/>
                        <a14:foregroundMark x1="41136" y1="27085" x2="41136" y2="31109"/>
                        <a14:foregroundMark x1="41705" y1="24926" x2="41705" y2="34936"/>
                        <a14:foregroundMark x1="51932" y1="23945" x2="52500" y2="32188"/>
                        <a14:foregroundMark x1="52500" y1="32188" x2="52273" y2="32777"/>
                        <a14:foregroundMark x1="49773" y1="24926" x2="49773" y2="32188"/>
                        <a14:foregroundMark x1="40909" y1="23258" x2="37045" y2="30913"/>
                        <a14:foregroundMark x1="37045" y1="30913" x2="36818" y2="32777"/>
                        <a14:foregroundMark x1="6136" y1="59863" x2="6136" y2="59863"/>
                        <a14:foregroundMark x1="88750" y1="57605" x2="94886" y2="61335"/>
                        <a14:foregroundMark x1="62500" y1="93131" x2="67955" y2="96762"/>
                        <a14:foregroundMark x1="24545" y1="97743" x2="24545" y2="97743"/>
                        <a14:foregroundMark x1="1705" y1="62414" x2="1705" y2="62414"/>
                        <a14:foregroundMark x1="98295" y1="60550" x2="98295" y2="60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5207" y="1085785"/>
            <a:ext cx="5036001" cy="583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5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D0BC9202-28B3-4916-970B-3F5A55435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Segoe Print" panose="02000600000000000000" pitchFamily="2" charset="0"/>
              </a:rPr>
              <a:t>Кто был лучшим другом кота </a:t>
            </a:r>
            <a:r>
              <a:rPr lang="ru-RU" sz="4000" dirty="0" err="1">
                <a:latin typeface="Segoe Print" panose="02000600000000000000" pitchFamily="2" charset="0"/>
              </a:rPr>
              <a:t>Матроскина</a:t>
            </a:r>
            <a:r>
              <a:rPr lang="ru-RU" sz="4000" dirty="0">
                <a:latin typeface="Segoe Print" panose="02000600000000000000" pitchFamily="2" charset="0"/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7D7893B-E418-4B2E-8589-11592E953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968" y="1895238"/>
            <a:ext cx="3944936" cy="496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E2E2B90-43C9-4391-BF0C-645BDFD76FD7}"/>
              </a:ext>
            </a:extLst>
          </p:cNvPr>
          <p:cNvGrpSpPr/>
          <p:nvPr/>
        </p:nvGrpSpPr>
        <p:grpSpPr>
          <a:xfrm>
            <a:off x="3439885" y="681037"/>
            <a:ext cx="7200936" cy="7013219"/>
            <a:chOff x="3439885" y="681037"/>
            <a:chExt cx="7200936" cy="7013219"/>
          </a:xfrm>
        </p:grpSpPr>
        <p:pic>
          <p:nvPicPr>
            <p:cNvPr id="15368" name="Picture 8">
              <a:extLst>
                <a:ext uri="{FF2B5EF4-FFF2-40B4-BE49-F238E27FC236}">
                  <a16:creationId xmlns:a16="http://schemas.microsoft.com/office/drawing/2014/main" id="{C68E5A23-6AE7-43FD-A0C2-C921E31587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719" b="93906" l="10000" r="90000">
                          <a14:foregroundMark x1="64630" y1="6719" x2="64630" y2="6719"/>
                          <a14:foregroundMark x1="68426" y1="8229" x2="56389" y2="8229"/>
                          <a14:foregroundMark x1="65833" y1="92448" x2="65833" y2="92448"/>
                          <a14:foregroundMark x1="43241" y1="90729" x2="41389" y2="91406"/>
                          <a14:foregroundMark x1="34907" y1="93906" x2="34907" y2="93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885" y="681037"/>
              <a:ext cx="3944936" cy="7013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6" name="Picture 6">
              <a:extLst>
                <a:ext uri="{FF2B5EF4-FFF2-40B4-BE49-F238E27FC236}">
                  <a16:creationId xmlns:a16="http://schemas.microsoft.com/office/drawing/2014/main" id="{E15823E8-651E-4B53-80F7-382711F417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375" b="97000" l="7375" r="93125">
                          <a14:foregroundMark x1="36125" y1="9875" x2="36125" y2="9875"/>
                          <a14:foregroundMark x1="57000" y1="4375" x2="57000" y2="4375"/>
                          <a14:foregroundMark x1="47625" y1="20125" x2="49875" y2="28625"/>
                          <a14:foregroundMark x1="49875" y1="28625" x2="49875" y2="29000"/>
                          <a14:foregroundMark x1="38375" y1="93875" x2="38375" y2="93875"/>
                          <a14:foregroundMark x1="39125" y1="89625" x2="43000" y2="93125"/>
                          <a14:foregroundMark x1="43500" y1="87000" x2="44250" y2="93125"/>
                          <a14:foregroundMark x1="58750" y1="87500" x2="57000" y2="93875"/>
                          <a14:foregroundMark x1="58250" y1="91375" x2="63875" y2="95125"/>
                          <a14:foregroundMark x1="65375" y1="95125" x2="65375" y2="95125"/>
                          <a14:foregroundMark x1="64625" y1="97000" x2="64625" y2="97000"/>
                          <a14:foregroundMark x1="13000" y1="52375" x2="13000" y2="53125"/>
                          <a14:foregroundMark x1="10625" y1="51375" x2="10625" y2="51375"/>
                          <a14:foregroundMark x1="7375" y1="52375" x2="7375" y2="52375"/>
                          <a14:foregroundMark x1="84500" y1="49375" x2="84500" y2="49375"/>
                          <a14:foregroundMark x1="85500" y1="48125" x2="87500" y2="48125"/>
                          <a14:foregroundMark x1="91875" y1="46250" x2="91875" y2="46250"/>
                          <a14:foregroundMark x1="93125" y1="49375" x2="93125" y2="49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9885" y="1382568"/>
              <a:ext cx="5704114" cy="5704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010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A83788CC-11E1-4E46-81FE-607FB6F7D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Segoe Print" panose="02000600000000000000" pitchFamily="2" charset="0"/>
              </a:rPr>
              <a:t>Кто был лучшим другом </a:t>
            </a:r>
            <a:r>
              <a:rPr lang="ru-RU" sz="4000" dirty="0" err="1">
                <a:latin typeface="Segoe Print" panose="02000600000000000000" pitchFamily="2" charset="0"/>
              </a:rPr>
              <a:t>Базза</a:t>
            </a:r>
            <a:r>
              <a:rPr lang="ru-RU" sz="4000" dirty="0">
                <a:latin typeface="Segoe Print" panose="02000600000000000000" pitchFamily="2" charset="0"/>
              </a:rPr>
              <a:t> </a:t>
            </a:r>
            <a:r>
              <a:rPr lang="ru-RU" sz="4000" dirty="0" err="1">
                <a:latin typeface="Segoe Print" panose="02000600000000000000" pitchFamily="2" charset="0"/>
              </a:rPr>
              <a:t>Лайтера</a:t>
            </a:r>
            <a:r>
              <a:rPr lang="ru-RU" sz="4000" dirty="0">
                <a:latin typeface="Segoe Print" panose="02000600000000000000" pitchFamily="2" charset="0"/>
              </a:rPr>
              <a:t> из «Истории игрушек»?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7AF01-DF0D-4A9D-A78C-A290C5E5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858D705D-C48D-4486-A00C-8FBC6A382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772" y="1733551"/>
            <a:ext cx="6832599" cy="512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>
            <a:extLst>
              <a:ext uri="{FF2B5EF4-FFF2-40B4-BE49-F238E27FC236}">
                <a16:creationId xmlns:a16="http://schemas.microsoft.com/office/drawing/2014/main" id="{AEFD87E0-82BC-4C44-A312-192A49500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25" b="99250" l="10000" r="90000">
                        <a14:foregroundMark x1="76829" y1="7875" x2="72073" y2="8250"/>
                        <a14:foregroundMark x1="50854" y1="5125" x2="45244" y2="7250"/>
                        <a14:foregroundMark x1="41707" y1="35750" x2="41707" y2="46750"/>
                        <a14:foregroundMark x1="38659" y1="38500" x2="38415" y2="45250"/>
                        <a14:foregroundMark x1="55610" y1="34250" x2="52439" y2="43625"/>
                        <a14:foregroundMark x1="50854" y1="34750" x2="50366" y2="43125"/>
                        <a14:foregroundMark x1="55610" y1="84875" x2="49024" y2="99250"/>
                        <a14:foregroundMark x1="49024" y1="99250" x2="49024" y2="99250"/>
                        <a14:foregroundMark x1="57683" y1="87625" x2="52439" y2="94750"/>
                        <a14:foregroundMark x1="52439" y1="94750" x2="52439" y2="9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875" y="1545683"/>
            <a:ext cx="5445125" cy="531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44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CDD2B93-9937-41A7-A149-C2E256DCD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839B8-1053-4F69-8ACA-C232316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Segoe Print" panose="02000600000000000000" pitchFamily="2" charset="0"/>
              </a:rPr>
              <a:t>Кто был лучшим другом Ивана Царевича?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EC1EB13B-9332-4B7A-A1BF-DCA42FE813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44" b="99667" l="240" r="89622">
                        <a14:foregroundMark x1="25855" y1="24222" x2="14157" y2="67667"/>
                        <a14:foregroundMark x1="24295" y1="23111" x2="2040" y2="68333"/>
                        <a14:foregroundMark x1="19496" y1="37000" x2="11518" y2="80889"/>
                        <a14:foregroundMark x1="26935" y1="39000" x2="26215" y2="61222"/>
                        <a14:foregroundMark x1="26215" y1="61222" x2="18116" y2="90778"/>
                        <a14:foregroundMark x1="28074" y1="57333" x2="16713" y2="92306"/>
                        <a14:foregroundMark x1="25495" y1="73889" x2="26095" y2="99667"/>
                        <a14:foregroundMark x1="12717" y1="77556" x2="240" y2="91333"/>
                        <a14:foregroundMark x1="240" y1="91333" x2="240" y2="91444"/>
                        <a14:foregroundMark x1="23695" y1="70111" x2="17337" y2="77556"/>
                        <a14:foregroundMark x1="17337" y1="77556" x2="2040" y2="84222"/>
                        <a14:foregroundMark x1="2040" y1="84222" x2="2040" y2="84222"/>
                        <a14:foregroundMark x1="15117" y1="9444" x2="19196" y2="23556"/>
                        <a14:foregroundMark x1="34433" y1="13222" x2="34193" y2="19778"/>
                        <a14:foregroundMark x1="29994" y1="43000" x2="29634" y2="47778"/>
                        <a14:foregroundMark x1="26695" y1="44778" x2="29634" y2="47333"/>
                        <a14:foregroundMark x1="37013" y1="11000" x2="37013" y2="11000"/>
                        <a14:foregroundMark x1="13797" y1="5444" x2="13797" y2="5444"/>
                        <a14:backgroundMark x1="33833" y1="49556" x2="32993" y2="59556"/>
                        <a14:backgroundMark x1="32633" y1="63222" x2="32034" y2="68333"/>
                        <a14:backgroundMark x1="20096" y1="94111" x2="12717" y2="99222"/>
                        <a14:backgroundMark x1="16317" y1="94333" x2="16317" y2="94333"/>
                        <a14:backgroundMark x1="15957" y1="94333" x2="15957" y2="94333"/>
                        <a14:backgroundMark x1="15357" y1="93667" x2="17157" y2="94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777"/>
          <a:stretch/>
        </p:blipFill>
        <p:spPr bwMode="auto">
          <a:xfrm>
            <a:off x="0" y="911875"/>
            <a:ext cx="4368800" cy="594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89CFC417-EFCE-455F-8D66-8555E7CD1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667" l="9958" r="89982">
                        <a14:foregroundMark x1="48950" y1="36889" x2="49550" y2="50556"/>
                        <a14:foregroundMark x1="50690" y1="39778" x2="51650" y2="47333"/>
                        <a14:foregroundMark x1="51650" y1="39111" x2="52250" y2="46889"/>
                        <a14:foregroundMark x1="47870" y1="64444" x2="49550" y2="98667"/>
                        <a14:backgroundMark x1="41692" y1="49333" x2="33713" y2="60000"/>
                        <a14:backgroundMark x1="34313" y1="60000" x2="30714" y2="68778"/>
                        <a14:backgroundMark x1="66407" y1="60333" x2="78584" y2="73667"/>
                        <a14:backgroundMark x1="80744" y1="74889" x2="80504" y2="99667"/>
                        <a14:backgroundMark x1="75345" y1="88667" x2="76125" y2="96222"/>
                        <a14:backgroundMark x1="76125" y1="96222" x2="77145" y2="99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298" r="24896"/>
          <a:stretch/>
        </p:blipFill>
        <p:spPr bwMode="auto">
          <a:xfrm>
            <a:off x="3309256" y="814912"/>
            <a:ext cx="5239656" cy="60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54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DD533B-F33D-4353-B4F7-661EE301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EEDA14-2280-45C8-BA8E-6ED96F8BE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AD20BC4D-1B49-4374-9BAB-960609D8C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7194">
            <a:off x="4227832" y="2406109"/>
            <a:ext cx="2593334" cy="259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FB4D63-7C1E-43E7-9FCE-FFAF1E67E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0" b="91259" l="10000" r="90000">
                        <a14:foregroundMark x1="28571" y1="74301" x2="28571" y2="74301"/>
                        <a14:foregroundMark x1="38333" y1="87413" x2="38333" y2="87413"/>
                        <a14:foregroundMark x1="37262" y1="83916" x2="36310" y2="90035"/>
                        <a14:foregroundMark x1="34524" y1="68706" x2="34524" y2="68706"/>
                        <a14:foregroundMark x1="58571" y1="90909" x2="62143" y2="91259"/>
                        <a14:foregroundMark x1="77143" y1="32692" x2="74762" y2="33217"/>
                        <a14:foregroundMark x1="67619" y1="10490" x2="66667" y2="17483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303" y="1157151"/>
            <a:ext cx="4686300" cy="319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B23F14-1D24-442E-9BED-0A3E9C4927E8}"/>
              </a:ext>
            </a:extLst>
          </p:cNvPr>
          <p:cNvSpPr/>
          <p:nvPr/>
        </p:nvSpPr>
        <p:spPr>
          <a:xfrm>
            <a:off x="7191375" y="-76200"/>
            <a:ext cx="5000625" cy="693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15EC82B-051E-41E5-AB04-78CF79472F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4" r="30743"/>
          <a:stretch/>
        </p:blipFill>
        <p:spPr bwMode="auto">
          <a:xfrm>
            <a:off x="8327409" y="2705099"/>
            <a:ext cx="3286125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BAB1EFF-923E-4E63-BFEB-6FDA2E1257DD}"/>
              </a:ext>
            </a:extLst>
          </p:cNvPr>
          <p:cNvSpPr/>
          <p:nvPr/>
        </p:nvSpPr>
        <p:spPr>
          <a:xfrm>
            <a:off x="2947632" y="1849302"/>
            <a:ext cx="6572250" cy="14097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403015B-8CFC-497E-BD5E-83F3A24C722B}"/>
              </a:ext>
            </a:extLst>
          </p:cNvPr>
          <p:cNvSpPr txBox="1">
            <a:spLocks/>
          </p:cNvSpPr>
          <p:nvPr/>
        </p:nvSpPr>
        <p:spPr>
          <a:xfrm>
            <a:off x="1642707" y="496751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«Ручки-ножки»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ACD2356-8084-4CE3-8792-C3A5D0877C93}"/>
              </a:ext>
            </a:extLst>
          </p:cNvPr>
          <p:cNvSpPr/>
          <p:nvPr/>
        </p:nvSpPr>
        <p:spPr>
          <a:xfrm>
            <a:off x="1943100" y="4146550"/>
            <a:ext cx="6572250" cy="1409700"/>
          </a:xfrm>
          <a:prstGeom prst="roundRect">
            <a:avLst>
              <a:gd name="adj" fmla="val 50000"/>
            </a:avLst>
          </a:prstGeom>
          <a:solidFill>
            <a:srgbClr val="F17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Несогласны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0BAD50A-B26B-4F03-A613-40850C3FD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92329">
            <a:off x="10476838" y="249075"/>
            <a:ext cx="1651305" cy="17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B9F59606-4924-453D-88A4-51A6C72F8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92329">
            <a:off x="379181" y="4945657"/>
            <a:ext cx="1651305" cy="17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2E1CA4A8-47CE-4726-817B-D9C152497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40950">
            <a:off x="8865668" y="-303604"/>
            <a:ext cx="1651305" cy="17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46E066C5-50D2-4092-B6CE-71A483A9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40950">
            <a:off x="98272" y="-31701"/>
            <a:ext cx="1651305" cy="17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A140B8F1-74E5-41EC-B760-C82210001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14535">
            <a:off x="-787452" y="3768770"/>
            <a:ext cx="1651305" cy="17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516448EF-D8F1-4FB8-8A94-40619AE9F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65037">
            <a:off x="3913335" y="6033191"/>
            <a:ext cx="1651305" cy="17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id="{7C96EA4F-1FD6-4E08-9C4D-9D4AC23EC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6063">
            <a:off x="1994051" y="5734240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B3588106-11EF-4B7E-BB3E-812308EF4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6063">
            <a:off x="7224134" y="-514162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8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>
            <a:extLst>
              <a:ext uri="{FF2B5EF4-FFF2-40B4-BE49-F238E27FC236}">
                <a16:creationId xmlns:a16="http://schemas.microsoft.com/office/drawing/2014/main" id="{CE209183-CEE7-4C15-84D4-9AF5B9FC6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1AD81-BCEB-435C-9BE4-4B3FD77F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Гитара_и_шум_морских_волн_Дорожка_16_www_hotplayer_ru">
            <a:hlinkClick r:id="" action="ppaction://media"/>
            <a:extLst>
              <a:ext uri="{FF2B5EF4-FFF2-40B4-BE49-F238E27FC236}">
                <a16:creationId xmlns:a16="http://schemas.microsoft.com/office/drawing/2014/main" id="{FEDD3716-E15E-4CD6-BB5A-F3ED8FF7E69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8992" y="6092825"/>
            <a:ext cx="609600" cy="609600"/>
          </a:xfrm>
        </p:spPr>
      </p:pic>
      <p:sp>
        <p:nvSpPr>
          <p:cNvPr id="5" name="Двойная волна 4">
            <a:extLst>
              <a:ext uri="{FF2B5EF4-FFF2-40B4-BE49-F238E27FC236}">
                <a16:creationId xmlns:a16="http://schemas.microsoft.com/office/drawing/2014/main" id="{37046DE5-B260-482F-A2CD-B92D98FDA6C8}"/>
              </a:ext>
            </a:extLst>
          </p:cNvPr>
          <p:cNvSpPr/>
          <p:nvPr/>
        </p:nvSpPr>
        <p:spPr>
          <a:xfrm>
            <a:off x="1680029" y="2656115"/>
            <a:ext cx="8831942" cy="3991428"/>
          </a:xfrm>
          <a:prstGeom prst="doubleWave">
            <a:avLst>
              <a:gd name="adj1" fmla="val 6250"/>
              <a:gd name="adj2" fmla="val 551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0" i="0" dirty="0">
                <a:solidFill>
                  <a:srgbClr val="E1E3E6"/>
                </a:solidFill>
                <a:effectLst/>
                <a:latin typeface="Segoe Print" panose="02000600000000000000" pitchFamily="2" charset="0"/>
              </a:rPr>
              <a:t>РИФ - Ряд подводных или выступающих из воды скалистых возвышений морского дна.</a:t>
            </a:r>
            <a:endParaRPr lang="ru-RU" sz="4800" dirty="0">
              <a:latin typeface="Segoe Print" panose="02000600000000000000" pitchFamily="2" charset="0"/>
            </a:endParaRPr>
          </a:p>
        </p:txBody>
      </p:sp>
      <p:sp>
        <p:nvSpPr>
          <p:cNvPr id="10" name="Двойная волна 9">
            <a:extLst>
              <a:ext uri="{FF2B5EF4-FFF2-40B4-BE49-F238E27FC236}">
                <a16:creationId xmlns:a16="http://schemas.microsoft.com/office/drawing/2014/main" id="{157378BF-267F-4E3F-9F99-FDEEADD7430D}"/>
              </a:ext>
            </a:extLst>
          </p:cNvPr>
          <p:cNvSpPr/>
          <p:nvPr/>
        </p:nvSpPr>
        <p:spPr>
          <a:xfrm>
            <a:off x="1030514" y="965200"/>
            <a:ext cx="10323286" cy="5737225"/>
          </a:xfrm>
          <a:prstGeom prst="doubleWave">
            <a:avLst>
              <a:gd name="adj1" fmla="val 5788"/>
              <a:gd name="adj2" fmla="val 551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E1E3E6"/>
                </a:solidFill>
                <a:latin typeface="Segoe Print" panose="02000600000000000000" pitchFamily="2" charset="0"/>
              </a:rPr>
              <a:t>ШТУРМАН — Лицо, руководящее ходом корабля, в обязанности которого входит определять место его нахождения по морским картам.</a:t>
            </a:r>
            <a:endParaRPr lang="ru-RU" sz="48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78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09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6061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3E39E6-FE18-49AE-949B-889AA2695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A2FBB0-B3AB-46A4-B616-B51CF9383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62" name="Picture 6">
            <a:extLst>
              <a:ext uri="{FF2B5EF4-FFF2-40B4-BE49-F238E27FC236}">
                <a16:creationId xmlns:a16="http://schemas.microsoft.com/office/drawing/2014/main" id="{F117B503-1AAE-4E65-A802-60DF082F1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8781755-E67B-431A-B67F-79E253024D13}"/>
              </a:ext>
            </a:extLst>
          </p:cNvPr>
          <p:cNvGrpSpPr/>
          <p:nvPr/>
        </p:nvGrpSpPr>
        <p:grpSpPr>
          <a:xfrm>
            <a:off x="12192000" y="684667"/>
            <a:ext cx="7447642" cy="5704114"/>
            <a:chOff x="3120571" y="576943"/>
            <a:chExt cx="7447642" cy="5704114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65CF150-0514-4CDF-A92D-CBAFA79B716E}"/>
                </a:ext>
              </a:extLst>
            </p:cNvPr>
            <p:cNvPicPr/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37" b="97281" l="1560" r="96634">
                          <a14:foregroundMark x1="25287" y1="73615" x2="54598" y2="91944"/>
                          <a14:foregroundMark x1="54598" y1="91944" x2="55829" y2="92145"/>
                          <a14:foregroundMark x1="96634" y1="68177" x2="96634" y2="68177"/>
                          <a14:foregroundMark x1="93760" y1="33132" x2="93760" y2="33132"/>
                          <a14:foregroundMark x1="86864" y1="77140" x2="70525" y2="86808"/>
                          <a14:foregroundMark x1="61494" y1="97281" x2="61494" y2="97281"/>
                          <a14:foregroundMark x1="5747" y1="63142" x2="5747" y2="63142"/>
                          <a14:foregroundMark x1="1642" y1="60121" x2="1642" y2="60121"/>
                          <a14:foregroundMark x1="63218" y1="10373" x2="63218" y2="10373"/>
                          <a14:foregroundMark x1="55829" y1="5237" x2="55829" y2="5237"/>
                          <a14:backgroundMark x1="39245" y1="68177" x2="39245" y2="68177"/>
                          <a14:backgroundMark x1="80296" y1="61631" x2="80296" y2="61631"/>
                          <a14:backgroundMark x1="86864" y1="61631" x2="86864" y2="616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18"/>
            <a:stretch/>
          </p:blipFill>
          <p:spPr bwMode="auto">
            <a:xfrm>
              <a:off x="3120571" y="576943"/>
              <a:ext cx="7447642" cy="57041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0058FFB-A839-44E7-8B24-1BED30B62CCA}"/>
                </a:ext>
              </a:extLst>
            </p:cNvPr>
            <p:cNvSpPr txBox="1"/>
            <p:nvPr/>
          </p:nvSpPr>
          <p:spPr>
            <a:xfrm>
              <a:off x="6317344" y="2936555"/>
              <a:ext cx="2235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dirty="0">
                  <a:latin typeface="Segoe Print" panose="02000600000000000000" pitchFamily="2" charset="0"/>
                </a:rPr>
                <a:t>Аня Михайленко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493D1E-F5F7-46B3-AAF3-D52C31E8D5D5}"/>
                </a:ext>
              </a:extLst>
            </p:cNvPr>
            <p:cNvSpPr txBox="1"/>
            <p:nvPr/>
          </p:nvSpPr>
          <p:spPr>
            <a:xfrm>
              <a:off x="5936344" y="5163066"/>
              <a:ext cx="34544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>
                  <a:latin typeface="Segoe Print" panose="02000600000000000000" pitchFamily="2" charset="0"/>
                </a:rPr>
                <a:t>Аня Гречкина </a:t>
              </a:r>
            </a:p>
            <a:p>
              <a:r>
                <a:rPr lang="ru-RU" sz="2800" dirty="0">
                  <a:latin typeface="Segoe Print" panose="02000600000000000000" pitchFamily="2" charset="0"/>
                </a:rPr>
                <a:t>Диана Пашнина</a:t>
              </a:r>
            </a:p>
          </p:txBody>
        </p:sp>
      </p:grpSp>
      <p:pic>
        <p:nvPicPr>
          <p:cNvPr id="10" name="Гитара_и_шум_морских_волн_Дорожка_16_www_hotplayer_ru">
            <a:hlinkClick r:id="" action="ppaction://media"/>
            <a:extLst>
              <a:ext uri="{FF2B5EF4-FFF2-40B4-BE49-F238E27FC236}">
                <a16:creationId xmlns:a16="http://schemas.microsoft.com/office/drawing/2014/main" id="{2E3C34C2-F68C-4003-995D-F8D7344790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7222" y="61635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1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12000" decel="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-1.61016 0.01991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508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9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4721F-CFD7-49C7-8182-33B6BD84B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>
                <a:latin typeface="Cambria Math" panose="02040503050406030204" pitchFamily="18" charset="0"/>
                <a:ea typeface="Cambria Math" panose="02040503050406030204" pitchFamily="18" charset="0"/>
              </a:rPr>
              <a:t>Подведение итогов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B2C150-A8AB-4D59-92FA-817ACFF18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CBD295E-09F3-4CAA-905A-AA02FF540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093" y="3085305"/>
            <a:ext cx="3933031" cy="393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Счастливый бесплатно стикер">
            <a:extLst>
              <a:ext uri="{FF2B5EF4-FFF2-40B4-BE49-F238E27FC236}">
                <a16:creationId xmlns:a16="http://schemas.microsoft.com/office/drawing/2014/main" id="{A5772F2E-BBC1-4D36-AC15-007D40624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61393" y="3183729"/>
            <a:ext cx="3834607" cy="383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6530E7-5202-4ACE-8C2D-51E9F48600EA}"/>
              </a:ext>
            </a:extLst>
          </p:cNvPr>
          <p:cNvSpPr txBox="1"/>
          <p:nvPr/>
        </p:nvSpPr>
        <p:spPr>
          <a:xfrm>
            <a:off x="1524792" y="1627514"/>
            <a:ext cx="84447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Дружба — это близкие отношения, основанные на взаимном доверии, привязанности, общности интересов.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31125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A29EE83-430C-44D5-91BD-0BB59B3488D9}"/>
              </a:ext>
            </a:extLst>
          </p:cNvPr>
          <p:cNvSpPr txBox="1">
            <a:spLocks/>
          </p:cNvSpPr>
          <p:nvPr/>
        </p:nvSpPr>
        <p:spPr>
          <a:xfrm>
            <a:off x="838200" y="1172491"/>
            <a:ext cx="10515600" cy="686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 </a:t>
            </a:r>
          </a:p>
        </p:txBody>
      </p:sp>
      <p:pic>
        <p:nvPicPr>
          <p:cNvPr id="20488" name="Picture 8">
            <a:extLst>
              <a:ext uri="{FF2B5EF4-FFF2-40B4-BE49-F238E27FC236}">
                <a16:creationId xmlns:a16="http://schemas.microsoft.com/office/drawing/2014/main" id="{BC83D834-4553-450F-BF4E-983D815CD7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3"/>
          <a:stretch/>
        </p:blipFill>
        <p:spPr bwMode="auto">
          <a:xfrm>
            <a:off x="0" y="3554942"/>
            <a:ext cx="5846762" cy="330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133D1FFF-9536-4B65-A772-99148C042D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3"/>
          <a:stretch/>
        </p:blipFill>
        <p:spPr bwMode="auto">
          <a:xfrm>
            <a:off x="5846762" y="3554942"/>
            <a:ext cx="6345238" cy="330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2462E68-C2BE-4720-936E-6D96FB527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962" y="238125"/>
            <a:ext cx="10515600" cy="4351338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Segoe Print" panose="02000600000000000000" pitchFamily="2" charset="0"/>
              </a:rPr>
              <a:t>Я узнал…</a:t>
            </a:r>
          </a:p>
          <a:p>
            <a:r>
              <a:rPr lang="ru-RU" sz="4400" dirty="0">
                <a:latin typeface="Segoe Print" panose="02000600000000000000" pitchFamily="2" charset="0"/>
              </a:rPr>
              <a:t>Я знал…</a:t>
            </a:r>
          </a:p>
          <a:p>
            <a:r>
              <a:rPr lang="ru-RU" sz="4400" dirty="0">
                <a:latin typeface="Segoe Print" panose="02000600000000000000" pitchFamily="2" charset="0"/>
              </a:rPr>
              <a:t>Мне было легко…</a:t>
            </a:r>
          </a:p>
          <a:p>
            <a:r>
              <a:rPr lang="ru-RU" sz="4400" dirty="0">
                <a:latin typeface="Segoe Print" panose="02000600000000000000" pitchFamily="2" charset="0"/>
              </a:rPr>
              <a:t>Мне было сложно…</a:t>
            </a:r>
          </a:p>
          <a:p>
            <a:r>
              <a:rPr lang="ru-RU" sz="4400" dirty="0">
                <a:latin typeface="Segoe Print" panose="02000600000000000000" pitchFamily="2" charset="0"/>
              </a:rPr>
              <a:t>Мне запомнилось…</a:t>
            </a:r>
          </a:p>
        </p:txBody>
      </p:sp>
      <p:pic>
        <p:nvPicPr>
          <p:cNvPr id="20490" name="Picture 10">
            <a:extLst>
              <a:ext uri="{FF2B5EF4-FFF2-40B4-BE49-F238E27FC236}">
                <a16:creationId xmlns:a16="http://schemas.microsoft.com/office/drawing/2014/main" id="{B372FD15-D233-4D14-BAC4-79DD95807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81547"/>
            <a:ext cx="5651500" cy="355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521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8F6EC8-052D-4B6D-AA44-06A8BB6F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00DCEE-C93F-47BA-9278-06A19CCBB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</a:p>
          <a:p>
            <a:endParaRPr lang="ru-RU" dirty="0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BA6E0F71-C580-4DDD-9274-E9E59FB8C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0D29ED-1744-462D-ACB1-754CE2BBA17C}"/>
              </a:ext>
            </a:extLst>
          </p:cNvPr>
          <p:cNvSpPr txBox="1"/>
          <p:nvPr/>
        </p:nvSpPr>
        <p:spPr>
          <a:xfrm>
            <a:off x="2133600" y="5749715"/>
            <a:ext cx="9436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</a:rPr>
              <a:t>Спасибо за внимание!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A5A70D-B300-49F3-9898-5A14CA69F91A}"/>
              </a:ext>
            </a:extLst>
          </p:cNvPr>
          <p:cNvSpPr txBox="1"/>
          <p:nvPr/>
        </p:nvSpPr>
        <p:spPr>
          <a:xfrm rot="1008007">
            <a:off x="4660900" y="333766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Спасибо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C60086-2151-4E8B-AD32-54363BDE1A75}"/>
              </a:ext>
            </a:extLst>
          </p:cNvPr>
          <p:cNvSpPr txBox="1"/>
          <p:nvPr/>
        </p:nvSpPr>
        <p:spPr>
          <a:xfrm rot="1008007">
            <a:off x="6324601" y="391525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Спасибо</a:t>
            </a:r>
          </a:p>
        </p:txBody>
      </p:sp>
    </p:spTree>
    <p:extLst>
      <p:ext uri="{BB962C8B-B14F-4D97-AF65-F5344CB8AC3E}">
        <p14:creationId xmlns:p14="http://schemas.microsoft.com/office/powerpoint/2010/main" val="614057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234</Words>
  <Application>Microsoft Office PowerPoint</Application>
  <PresentationFormat>Широкоэкранный</PresentationFormat>
  <Paragraphs>46</Paragraphs>
  <Slides>20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Segoe Print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Сергей Иванович Ожегов</vt:lpstr>
      <vt:lpstr>Презентация PowerPoint</vt:lpstr>
      <vt:lpstr>Кто был лучшим другом Шрека?</vt:lpstr>
      <vt:lpstr>Кто был лучшим другом Тимона?</vt:lpstr>
      <vt:lpstr>Кто был лучшим другом Молнии Макуина?</vt:lpstr>
      <vt:lpstr>Кто был лучшим другом Салли из мультфильма «Университет монстров»?</vt:lpstr>
      <vt:lpstr>Кто были лучшими друзьями Дим-Димыча?</vt:lpstr>
      <vt:lpstr>Кто был лучшим другом Патрика?</vt:lpstr>
      <vt:lpstr>Кто был лучшим другом кота Матроскина?</vt:lpstr>
      <vt:lpstr>Кто был лучшим другом Базза Лайтера из «Истории игрушек»?</vt:lpstr>
      <vt:lpstr>Кто был лучшим другом Ивана Царевича?</vt:lpstr>
      <vt:lpstr>Презентация PowerPoint</vt:lpstr>
      <vt:lpstr>Презентация PowerPoint</vt:lpstr>
      <vt:lpstr>Презентация PowerPoint</vt:lpstr>
      <vt:lpstr>Подведение итогов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Диана Пашнина</dc:creator>
  <cp:lastModifiedBy>Диана Пашнина</cp:lastModifiedBy>
  <cp:revision>8</cp:revision>
  <dcterms:created xsi:type="dcterms:W3CDTF">2023-02-25T18:10:27Z</dcterms:created>
  <dcterms:modified xsi:type="dcterms:W3CDTF">2023-02-27T20:21:46Z</dcterms:modified>
</cp:coreProperties>
</file>